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3" r:id="rId4"/>
    <p:sldId id="260" r:id="rId5"/>
    <p:sldId id="311" r:id="rId6"/>
    <p:sldId id="258" r:id="rId7"/>
    <p:sldId id="259" r:id="rId8"/>
    <p:sldId id="299" r:id="rId9"/>
    <p:sldId id="261" r:id="rId10"/>
    <p:sldId id="270" r:id="rId11"/>
    <p:sldId id="277" r:id="rId12"/>
    <p:sldId id="274" r:id="rId13"/>
    <p:sldId id="275" r:id="rId14"/>
    <p:sldId id="276" r:id="rId15"/>
    <p:sldId id="279" r:id="rId16"/>
    <p:sldId id="280" r:id="rId17"/>
    <p:sldId id="281" r:id="rId18"/>
    <p:sldId id="282" r:id="rId19"/>
    <p:sldId id="283" r:id="rId20"/>
    <p:sldId id="284" r:id="rId21"/>
    <p:sldId id="266" r:id="rId22"/>
    <p:sldId id="267" r:id="rId23"/>
    <p:sldId id="285" r:id="rId24"/>
    <p:sldId id="312" r:id="rId25"/>
    <p:sldId id="313" r:id="rId26"/>
    <p:sldId id="268" r:id="rId27"/>
    <p:sldId id="287" r:id="rId28"/>
    <p:sldId id="314" r:id="rId29"/>
    <p:sldId id="315" r:id="rId30"/>
    <p:sldId id="288" r:id="rId31"/>
    <p:sldId id="289" r:id="rId32"/>
    <p:sldId id="290" r:id="rId33"/>
    <p:sldId id="316" r:id="rId34"/>
    <p:sldId id="291" r:id="rId35"/>
    <p:sldId id="292" r:id="rId36"/>
    <p:sldId id="286" r:id="rId37"/>
    <p:sldId id="300" r:id="rId38"/>
    <p:sldId id="302" r:id="rId39"/>
    <p:sldId id="301" r:id="rId40"/>
    <p:sldId id="303" r:id="rId41"/>
    <p:sldId id="306" r:id="rId42"/>
    <p:sldId id="308" r:id="rId43"/>
    <p:sldId id="307" r:id="rId44"/>
    <p:sldId id="304" r:id="rId45"/>
    <p:sldId id="272" r:id="rId46"/>
    <p:sldId id="310" r:id="rId47"/>
    <p:sldId id="298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me Surname" initials="NS" lastIdx="4" clrIdx="0">
    <p:extLst>
      <p:ext uri="{19B8F6BF-5375-455C-9EA6-DF929625EA0E}">
        <p15:presenceInfo xmlns:p15="http://schemas.microsoft.com/office/powerpoint/2012/main" userId="5769c1c57d9ad8a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49:54.5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1 144,'25'-12,"0"1,1 2,50-11,-43 12,41-8,142-7,79 24,89-5,465-37,4 41,-357 3,3740-3,-4204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6:28.0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77,'2032'0,"-1482"-35,-135 3,983 22,-807 13,297-3,-843 3,88 15,-122-16,28 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9T12:18:00.4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0,'5'4,"0"-1,0 0,1 0,-1-1,1 0,-1 0,1 0,0 0,0-1,0 0,0 0,9-1,16 5,430 64,769 17,427-84,-757-6,-172 35,597 80,21-103,-791-10,-514 2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9T12:18:07.3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1,'13'11,"0"0,1-1,1-1,0 0,0 0,17 5,0 2,44 18,2-2,154 39,182 15,-356-76,502 76,770 20,584-98,-931-16,-421 8,-1479 2,-1043-5,358-97,1044 88,367 15,33-5,-159 6,312-4,0 0,-1 1,1-1,0 1,0 0,-1 1,1 0,0-1,0 2,1-1,-1 0,0 1,1 0,-1 0,-5 6,7-6,0 2,0-1,1 0,-1 0,1 1,0 0,0-1,0 1,1 0,0 0,0 0,0 0,1 0,-1 0,1 0,1 7,-1-5,0 1,1-1,1 0,-1 1,1-1,0 0,0 0,1 0,0-1,1 1,-1-1,1 1,0-1,6 6,-2-3,1-1,-1-1,2 0,-1 0,0-1,1 0,0 0,15 5,17 3,-1-2,2-2,80 9,-86-14,1461 113,9-111,-814-10,1194 3,-2913-2,-1223 6,575 118,1443-86,-345 99,31 16,443-120,91-27,0 1,0 0,1 0,0 1,0 0,-14 12,24-18,-1 0,1 1,0-1,-1 0,1 0,0 1,-1-1,1 0,0 1,0-1,0 0,-1 1,1-1,0 0,0 1,0-1,0 0,-1 1,1-1,0 0,0 1,0-1,0 1,0-1,0 0,0 1,0-1,0 1,0-1,1 0,-1 1,0-1,0 0,0 1,0-1,1 1,-1-1,0 0,0 0,0 1,1-1,-1 0,0 1,1-1,-1 0,0 0,1 1,-1-1,0 0,1 0,-1 0,0 0,1 0,-1 1,0-1,1 0,-1 0,1 0,29 6,184 12,-48-6,1967 76,-1949-90,2-1,236 26,143 70,134 16,-356-81,361-19,-629-7,109 15,-68-4,-111-12,-8 0,-18-1,-40 1,-4066-3,3727 21,324-10,0 3,1 4,-87 30,113-28,1 1,-54 31,85-40,0 0,1 1,1 1,0 0,0 1,1 1,1 0,0 1,-11 17,22-30,0 0,1 1,-1-1,1 1,-1-1,1 1,0-1,0 1,0 0,0-1,1 1,-1 0,1 0,-1 0,1-1,0 1,0 0,0 0,1 0,-1 0,1-1,-1 1,1 0,0 0,0-1,0 1,1-1,-1 1,1-1,-1 1,4 3,4 1,0 0,0 0,1-1,0-1,0 0,0 0,19 6,64 19,1-4,1-3,138 13,303 0,992-28,-867-13,92 46,-6 54,-702-89,408 42,-405-40,65 19,-22-4,49 10,253 95,-377-121,-1 0,0 0,18 13,-20-4,-13-15,0-1,0 1,0-1,0 1,0 0,0-1,0 1,0-1,-1 1,1-1,0 1,0-1,0 1,-1-1,1 1,0-1,0 1,-1-1,1 0,0 1,-1-1,1 1,-1-1,1 0,0 1,-1-1,0 1,-6 1,1 1,-1-1,1-1,-1 1,0-1,0 0,0-1,0 1,-9-2,-264-22,158 9,-1318-71,-7 79,724 59,583-38,-78 12,-255 65,398-76,1-4,-94 3,44-1,-33 2,-386-14,532-2,1 0,0 0,0 0,0 1,0 0,0 1,0 0,0 1,0 0,-15 7,24-10,0 1,0 0,1-1,-1 1,0 0,0 0,0-1,1 1,-1 0,0 0,1 0,-1 0,1 0,-1 0,1 0,-1 0,1 0,0 0,-1 0,1 0,0 1,0-1,0 0,0 0,0 0,0 0,0 0,0 0,0 0,1 1,-1-1,0 0,1 0,0 1,2 3,0 0,0-1,1 1,-1-1,1 0,8 7,23 17,1-1,1-2,2-2,45 22,174 62,-186-83,2-2,-1-4,2-4,0-2,1-4,144-3,2923-20,-1971 18,-1082-3,-54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9T12:18:09.4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1 329,'8362'0,"-7762"-36,-566 33,225-30,134-9,-199 25,17-1,-146 14,-1-3,0-3,0-3,62-21,199-31,-269 56,74-9,177-1,132 29,77 42,-44-3,119 22,37 2,-565-69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9T12:19:31.1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439 220,'186'1,"1394"-37,295-35,11 66,-1083 7,185-41,33 1,152 41,-1117-6,76-13,-85 9,0 1,70 2,-114 4,0-1,0 1,-1 0,1 1,0-1,0 0,-1 1,1 0,0 0,-1-1,1 2,0-1,-1 0,1 0,-1 1,0-1,0 1,1 0,-1 0,0 0,0 0,-1 0,1 0,0 0,-1 1,1-1,-1 1,0-1,0 1,0-1,0 1,0 0,0-1,0 6,-1-2,-1 1,0 0,0 0,0-1,0 1,-1-1,-1 1,1-1,-1 0,0 0,0 0,0 0,-1 0,-6 6,-9 11,-2-1,-1-1,-1-1,-44 30,-114 58,113-76,-1-2,-2-3,0-4,-1-2,-2-4,1-3,-150 8,-624 89,206-17,112-39,411-41,-73 6,-1148-37,-408-188,1627 186,-1 6,-177 4,-634 15,572-8,326 1,1-3,-45-9,40 6,-46-3,-483 6,284 7,-590-3,776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9T12:19:46.6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1,'17'2,"-1"1,0 1,0 0,0 1,-1 1,1 0,-1 1,-1 1,15 9,17 8,2-1,0-3,2-2,0-3,1-1,0-3,1-2,102 7,590-15,-353-6,97-17,186 4,-427 19,2587-2,-2744-3,93-18,-72 8,55-21,-112 20,66-7,7 7,223-14,1127 27,-660 3,-699 4,0 5,145 33,10 2,431 1,7-49,-250-3,-113 3,407 6,49 70,130 3,-58-79,-329-1,892 3,-1334-5,168-31,-155 17,168-27,230-29,-263 49,429-26,357 51,-496 3,-526-1,0 1,0 0,0 1,0 1,-1 0,1 1,-1 1,0 1,-1 0,0 1,28 19,-18-8,-1 0,-2 2,0 0,-1 2,33 44,-48-58,0 0,-1 0,0 1,0 0,-1 0,0 0,-1 1,0-1,1 13,-3-19,-1 1,0 0,1-1,-1 1,-1-1,1 1,-1 0,0-1,0 1,0-1,-1 1,1-1,-1 0,0 1,-1-1,1 0,-1-1,1 1,-1 0,0-1,0 1,-1-1,-3 3,-5 2,-1 0,0-1,-1-1,1 0,-1-1,0 0,0-1,-1-1,1 0,-17 0,-25 1,-75-5,73 0,-181-1,-892-48,1034 40,11 1,-134-30,126 20,-2 3,-106-3,-56-8,22-7,-381-7,-5322 45,2967-4,2945 2,0 1,0 1,1 1,-34 11,-56 11,-25-13,-234-7,243-8,-3812-2,3901 5,-58 10,-16 2,-755-3,573-14,150 4,-149 20,113-6,-236-11,225-6,-1462 0,1626 2,0 2,1 0,-38 9,58-8,0-1,0 2,1-1,0 2,-1-1,2 1,-1 1,1 0,-1 0,2 1,-1 0,-9 11,17-18,0 1,0-1,0 1,1 0,-1 0,0-1,1 1,-1 0,0 0,1 0,-1 0,1 0,-1 0,1 0,0 0,0 0,-1 0,1 0,0 0,0 0,0 0,0 0,0 0,0 0,0 0,0 0,0 0,1 0,-1 0,0 0,1 0,-1 0,1 0,-1 0,1 0,-1-1,1 1,0 0,-1 0,1 0,0-1,0 1,-1 0,1-1,0 1,0-1,0 1,0-1,0 1,0-1,2 1,5 2,0-1,0 1,1-2,-1 1,10 0,428 2,-226-9,685 5,-753 8,252 45,-208-22,217 31,258 35,4-49,179-49,-313-2,-486 0,0-3,0-2,101-30,-91 21,0 2,68-6,362 16,-274 8,2330-3,-2530 0,0-1,0-1,0-1,0-1,-1 0,1-2,-1 0,0-2,-1 0,34-20,-39 21,1 0,0 1,0 1,0 0,1 1,0 1,21-2,115 1,-100 5,-50-1,71 2,0-4,0-3,111-21,195-55,-286 66,0 5,108 3,642 10,-526-4,-253 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19:18:24.17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75,'4'3,"0"0,0-1,0 1,0-1,0 0,0 0,1-1,-1 1,0-1,1 0,-1 0,6 0,59 1,-49-2,902 0,-406-1,-471-1,50-9,-50 5,54-1,-80 6,0 0,32-9,-30 6,42-4,35 9,-62 1,0-2,0-1,57-10,-33 2,0 3,0 2,94 6,-40 0,-67-2,9 1,-1-2,86-14,-99 9,1 3,70 1,-87 3,-4-1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19:18:28.9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3089 52,'-6'1,"1"-1,-1 2,1-1,0 0,-8 4,-18 4,-35-2,0-4,-79-5,34 0,-49 4,-158-5,231-9,58 7,-41-2,48 5,-41-9,42 7,-1 0,-22 0,-299 3,162 2,162-2,1-1,-34-7,32 4,-1 2,-23-2,-515 4,271 3,285-2,-18-1,0 1,0 0,0 2,1 1,-1 0,1 2,-29 9,14 0,18-9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9T17:59:18.7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26,'80'1,"90"-3,-103-10,-48 8,-1 1,27-2,304 5,-328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9T17:59:23.3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51,'624'0,"-603"-2,0 0,38-10,-10 3,2-2,-30 6,-1 1,36-2,168 7,-202-1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9T17:59:24.8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0,'24'1,"0"0,0 2,36 7,92 16,-110-20,-1-1,1-2,79-6,-28 1,-68 2,-4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31:35.6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0 192,'2237'0,"-2186"-3,1-4,-2-2,64-20,-58 13,0 3,84-7,533-26,-536 23,-82 12,72-3,-85 13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9T17:59:26.0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76,'823'0,"-808"-2,-1 0,1 0,-1-2,0 0,0 0,0-1,-1-1,19-10,-3 2,-24 12,-4 2,0-1,0 1,0 0,0-1,0 1,0-1,0 0,-1 1,1-1,0 0,0 1,0-1,-1 0,1 0,1-1,-3-1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9T17:59:27.7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2,'12'0,"15"-1,1 1,0 2,0 0,-1 2,47 12,-33-4,0-3,60 7,32 7,-77-14,0-2,0-3,1-1,59-7,0 2,-116 2,32 0,-1 0,0-2,59-12,-25 4,-45 9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9T17:59:31.9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79,'0'-1,"1"0,-1 0,1 0,-1 0,1 0,-1 0,1 0,0 0,0 0,-1 0,1 0,0 0,0 1,0-1,0 0,0 1,0-1,0 1,0-1,0 1,0-1,0 1,0 0,1-1,-1 1,0 0,2 0,38-5,-37 5,19-1,0-1,-1-1,0-1,0-1,35-13,-43 13,1 1,0 0,1 1,-1 1,22-1,82 4,-49 2,66-4,114 3,66 43,-157-17,209 10,-133-17,329 37,-451-51,-66-5,75 12,-72-7,0-2,0-3,63-4,-14 0,374 2,-452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38.5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50,'160'1,"172"-3,-206-10,31 0,26 0,-5 0,527 12,115 66,-574-40,412 49,-417-47,-220-26,487 49,-438-46,430 16,-474-21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39.7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1 251,'0'-2,"1"0,-1 0,1 0,0 0,-1 0,1 1,0-1,0 0,0 1,0-1,1 0,-1 1,0-1,1 1,-1 0,1-1,-1 1,1 0,2-1,38-21,-32 18,20-9,0 1,1 2,1 1,44-8,132-7,10 0,-22 2,-2 0,101-5,470 30,-212 54,-453-43,162 26,173 20,-323-46,-35-3,96 0,-27-11,-124 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41.3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0,'2229'0,"-1744"15,-270-5,8 0,229 6,353-18,-784 2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42.3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1 102,'2081'0,"-1692"-13,-31 1,962 12,-1154-13,-2 0,-127 11,48-8,31-3,-72 12,80-13,-90 9,0 2,45 1,-58 2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43.5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77,'3'-2,"1"-1,0 0,0 1,0 0,0 0,0 0,0 0,0 1,9-2,48-7,-34 6,61-6,0 4,111 5,37-1,1157-19,-984 22,141 25,-3-1,-371-27,160 3,-181 11,52 2,538-13,-354-3,-369 2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44.5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1,'115'-1,"676"25,334 40,-613-42,-312-12,555 38,-1 10,-277-25,-395-26,615 27,-675-34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47.2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1,'8'1,"0"0,0 0,0 1,14 4,23 5,33 2,-48-7,47 2,491-5,-285-6,1497 3,-1759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31:40.9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0,'7'0,"16"0,11 0,7 0,9 8,4 3,0 0,-3-3,4-2,-1-3,-3 0,5-3,-8 8,-5 2,-10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52.9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54,'0'-1,"1"0,-1 0,0 0,1 1,-1-1,1 0,-1 0,1 0,-1 1,1-1,-1 0,1 0,0 1,0-1,-1 1,1-1,0 0,0 1,0 0,-1-1,1 1,0-1,0 1,2 0,30-9,-16 5,3-2,1 1,0 0,-1 1,34 0,88 4,-58 2,310-2,-362 3,0 0,0 2,51 15,289 91,-271-84,204 45,219 41,-396-82,-98-26,-23-4,0 0,1 0,-1 1,0 0,0 0,0 0,0 1,0 0,-1 1,10 6,-16-10,1 0,-1 0,0 1,1-1,-1 0,0 1,1-1,-1 1,0-1,1 0,-1 1,0-1,0 1,0-1,1 1,-1-1,0 1,0-1,0 1,0-1,0 1,0-1,0 1,0-1,0 1,0-1,0 0,0 1,0-1,-1 1,1-1,0 1,0-1,0 1,-1-1,1 0,0 1,-1-1,1 1,0-1,-1 0,1 1,0-1,-1 0,1 0,-1 1,1-1,0 0,-1 0,1 1,-1-1,0 0,-32 11,23-9,-16 7,-114 35,115-38,0-2,0 0,-46 1,11-6,24-1,0 2,0 1,-45 9,8 0,1-4,-1-2,-83-7,30 1,99 1,0 2,0 1,-49 11,48-9,1 0,-1-2,0 0,-36-4,-50 2,104 2,-1 0,1 1,-1 0,1 1,0 0,1 0,-15 10,12-8,0 1,-1-2,1 0,-19 5,-252 54,262-60,-1-1,-25 1,-18 3,65-7,0 0,0 0,0 1,1-1,-1 0,0 0,0 0,0 0,0 0,0 0,0 0,1 0,-1 1,0-1,0 0,0 0,0 0,0 0,0 0,0 1,0-1,0 0,0 0,0 0,0 0,0 1,0-1,0 0,0 0,0 0,0 0,0 1,0-1,0 0,0 0,0 0,0 0,0 0,0 1,0-1,0 0,-1 0,1 0,0 0,0 0,0 1,0-1,0 0,0 0,0 0,-1 0,1 0,0 0,0 0,0 0,0 0,-1 0,17 7,16-2,1-1,47 0,30 3,-36 2,172 20,-55-5,-101-11,124 2,-45-3,-7 0,-150-11,1 1,-1 0,1 1,-1 0,0 1,0 0,13 7,14 4,-36-14,0 1,-1-1,1 0,-1 1,1-1,-1 1,1 0,-1 0,0 0,0 0,0 0,0 0,-1 1,1-1,1 4,-2-5,-1 0,1 1,-1-1,0 0,0 0,1 0,-1 0,0 1,0-1,0 0,0 0,0 0,0 1,-1-1,1 0,0 0,-1 0,1 0,0 0,-1 0,0 0,1 0,-1 0,0 0,1 0,-1 0,0 0,0 0,0 0,0 0,1-1,-1 1,0 0,0-1,-1 1,1-1,0 1,0-1,-2 1,-45 16,-72 17,29-10,28-5,-188 60,232-71,1 1,-27 17,3-1,-14 2,-64 20,-7 4,93-36,-1-1,0-2,-57 13,89-25,1 1,-1 0,1 0,-1 0,1 0,-1 0,1 0,-1 1,1-1,0 1,0 0,0 0,0 0,0 0,0 0,1 0,-1 0,1 0,-1 1,1-1,-2 5,3-5,-1-1,1 1,-1 0,1-1,0 1,0 0,0-1,0 1,0 0,0 0,1-1,-1 1,0 0,1-1,-1 1,1 0,0-1,0 1,-1-1,1 1,0-1,0 1,1-1,-1 0,0 0,0 1,0-1,1 0,-1 0,1 0,-1 0,1-1,-1 1,3 1,5 1,0 0,0-1,-1 0,1 0,0-1,16 1,61-6,-31 1,575 2,-609 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13:45.5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3439 325,'12'0,"-1"-2,1 1,21-8,21-2,-22 8,90-12,-69 8,0 3,89 4,-63 2,79 10,-20 0,10 2,29 0,-129-15,-13 0,1 1,-1 1,68 13,-63-7,0-2,0-2,0-2,47-4,4 0,-2 4,21 0,153-18,-215 13,65 1,11 0,-46-10,-53 8,47-3,-14 8,-41 2,0-2,0 0,0-1,-1-1,1 0,32-10,-43 9,0 0,0-1,0 0,-1 0,1 0,6-7,-6 5,-1 1,1 0,1 1,-1-1,9-3,7-2,0 2,0 1,0 0,37-5,-3 1,-35 7,-1 0,33-2,37 8,44-3,-67-11,-48 7,-1 2,27-2,62-7,-73 6,50-1,290 8,-345 1,1 1,0 1,39 12,-36-8,0-1,41 2,-35-4,0 0,75 23,-72-16,0-2,49 5,260 40,-230-32,-39-6,-31-6,75 7,-49-11,0 4,96 26,-106-24,87 7,-108-15,49 5,6 3,104-2,-183-12,147 4,-137-1,-1 2,1 2,40 12,11 7,2-2,102 12,53 4,73 6,-218-36,159 6,-233-15,13 1,1-2,-1-1,54-12,-65 10,0 1,42-1,-40 4,1-2,26-4,-15 0,0 2,70 1,10 0,-96 0,0-1,41-13,-41 10,0 1,35-5,-30 7,1-1,30-11,-36 9,1 1,0 1,0 1,27-1,-33 3,0 0,0-1,0 0,29-11,-27 8,1 0,35-5,29 0,86-5,-125 16,410 2,-195 22,78 1,-319-23,-22 4,-29 5,-30-5,0-3,-79-5,33 0,-847 2,662-15,142 5,-496-56,637 65,-794-57,542 43,150 6,-259-32,173 17,-313-21,232 27,62 6,-177 4,99 6,142-10,-43-1,-41-1,111 4,-144-16,-12 0,149 17,-151-6,272 15,-334-14,201 3,-158 10,141 3,-493-36,226 20,196 12,23-11,-38 0,-471 14,679 1,-55 9,-30 2,59-12,-4 0,-89 12,113-9,-76-1,-7 0,63 9,49-8,0 0,-27 1,-114-6,86-2,1 4,-74 11,30 0,-227-7,186-7,-222 2,363 1,1 0,-1 2,-17 4,-36 5,9-5,-107 26,-9 2,112-26,14-1,-81 2,-18-12,391-12,-88 3,169 9,-144 5,692 40,-31 48,-582-71,53 6,-134-8,199 26,481 58,-707-87,386 40,95-43,-385-15,-148 2,109 3,-5 22,246 54,-376-63,14 4,402 66,168-3,-312-40,-181-24,43-7,-185-12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14:04.2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318 1,'30'0,"60"-1,128 17,40 9,-180-17,1-3,92-7,-46 0,298 2,-404 1,-1 1,34 8,-32-6,0 0,24 0,35-4,-47-1,-1 1,0 1,45 9,-57-6,-9-3,-1 0,0 1,1 0,-1 1,0 0,-1 1,1 0,-1 0,1 0,-1 1,13 11,-10-6,0 0,0-2,1 1,0-1,1-1,22 10,-16-7,36 22,-53-31,1 1,0 0,-1 0,0 0,1 1,-1-1,0 1,0-1,0 1,-1 0,1-1,-1 1,1 0,-1 0,0 0,0 0,0 1,0-1,-1 0,0 0,1 0,-1 1,0-1,0 0,-1 0,1 0,-1 1,1-1,-1 0,0 0,-3 5,0 0,0-1,0 0,-1 0,1 0,-2-1,1 0,-1 0,0 0,0-1,-1 1,-9 5,-237 153,228-150,0-1,-53 18,28-12,-80 26,74-28,-172 45,181-46,-1-2,-79 12,96-22,1 0,-1 2,1 2,0 1,-37 16,-75 34,106-41,-41 28,-23 12,100-58,-9 4,0 0,0 1,0 0,1 1,0-1,0 1,0 1,-7 7,15-13,-1-1,1 1,0-1,-1 1,1-1,0 1,0-1,-1 1,1-1,0 1,0 0,0-1,0 1,0-1,-1 1,1-1,0 1,1 0,-1-1,0 1,0-1,0 1,0-1,0 1,0 0,1-1,-1 1,1 0,16 11,35 1,-38-11,133 38,107 21,268 55,-88-14,-324-80,-42-7,1-2,120 5,-180-18,0 1,0 0,-1 0,1 1,-1-1,11 5,-17-5,-1-1,1 1,-1-1,0 1,1-1,-1 1,0 0,0 0,1 0,-1 0,0 0,0 0,0 0,0 0,0 0,-1 0,1 0,0 1,0-1,-1 0,1 1,-1-1,1 0,-1 1,1-1,-1 1,0-1,0 1,0-1,0 1,0-1,0 0,0 1,0-1,-1 1,1-1,-1 1,1-1,-1 0,1 1,-1-1,0 0,1 0,-1 1,-2 1,-2 5,-1 1,-1-1,0-1,0 1,0-1,-1 0,-16 11,3-6,0 0,-28 10,-191 73,221-90,-1 0,1-1,-1-1,1-1,-1 0,0-2,-32-2,4 0,-329 16,164-3,-642 59,655-50,-143 29,322-46,14-2,0 0,0 0,0 0,0 1,-12 5,18-7,0 1,-1 0,1 0,0 0,0 0,-1 0,1 0,0 0,0 1,0-1,0 0,0 1,1-1,-1 0,0 1,1-1,-1 1,1-1,-1 1,1-1,0 1,-1-1,1 1,0 0,0-1,0 1,0-1,1 1,-1 0,1 2,1 4,1-1,-1 0,1 0,1 1,-1-2,1 1,1 0,-1-1,1 0,7 7,10 9,31 24,-29-26,-8-9,1 0,-1-1,2-1,-1 0,1-2,1 0,31 8,-23-8,-1 2,41 20,-39-17,1 0,1-2,58 13,-23-7,143 29,-96-23,-34-10,-45-8,32 9,140 29,-126-29,94 29,-151-35,36 12,74 13,-15-5,12 1,-120-26,0 0,0 0,0 1,0 0,-1 1,1 0,-1 0,8 6,5 6,29 26,-35-28,1-1,0 0,35 21,-39-25,0 0,-1 0,0 2,-1-1,0 1,-1 1,13 19,13 30,-28-46,1 0,1-1,0 0,20 23,45 31,-74-67,1 0,0 1,0-1,0 0,-1 1,1-1,0 0,-1 1,0-1,1 0,-1 1,0-1,1 1,-1-1,0 1,0-1,0 1,0-1,-1 1,1-1,0 1,-1-1,1 0,-1 1,1-1,-1 0,1 1,-1-1,0 0,0 0,0 1,0-1,0 0,0 0,0 0,0 0,0 0,0 0,-1-1,1 1,0 0,-2 0,-5 4,0-1,0 0,-1 0,1-1,-12 3,0 0,0 1,-37 19,39-17,-1 0,-1-1,-21 5,-20-2,1-2,-66 0,11-1,-117 1,-12 1,-224 5,368-15,75 1,0 2,-43 10,40-7,26-6,0 0,0 0,1 1,-1-1,0 1,0 0,0-1,1 1,-1 0,1 0,-1 0,0 0,1 0,-2 2,3-2,-1-1,1 1,0-1,0 1,-1-1,1 1,0 0,0-1,0 1,0-1,0 1,0 0,0-1,0 1,0 0,0-1,0 1,0-1,1 1,-1-1,0 1,0 0,1-1,-1 1,0-1,1 1,0 0,2 3,1 0,0-1,0 1,1-1,-1 0,1 0,9 4,14 6,1-1,0-1,1-2,0-1,33 5,90 24,-41-7,100 8,-63-13,44 18,-170-37,-1 1,0 1,27 14,10 3,-52-22,0-1,-1 1,1 1,0-1,-1 1,0 0,0 0,0 1,-1 0,7 7,-9-8,0 1,0 0,0 0,0 0,-1 1,0-1,0 1,-1-1,1 1,-1 0,0-1,-1 1,1 8,-5 237,1-234,-1 0,0 0,-1-1,-1 1,-1-1,0 0,-1-1,-1 0,0 0,-1-1,-1 0,-20 21,18-19,1 1,1 0,-14 30,14-27,0 0,-25 33,23-40,-2 1,1-1,-2-1,1-1,-2 0,-17 8,6-2,-28 21,36-25,-1-1,0-1,-1-1,0-1,-1 0,1-2,-30 6,-25 8,-63 23,-3-6,-169 21,218-45,23-3,-90 3,116-10,44-4,0 1,0-1,0 0,0 0,0 1,0-1,1 0,-1 1,0-1,0 1,0-1,0 1,1 0,-1-1,0 1,0 1,1-2,0 1,0 0,0-1,0 1,0 0,0-1,0 1,1 0,-1-1,0 1,0-1,1 1,-1 0,0-1,1 1,-1-1,1 1,-1-1,1 0,-1 1,1-1,-1 1,1-1,-1 0,1 1,0-1,-1 0,2 1,58 32,120 46,-146-66,-3-2,0-2,42 7,39 12,490 145,-389-116,709 189,-802-217,217 23,-335-52,0 0,1 0,-1 0,0 1,1-1,-1 1,0-1,0 1,0 0,0 0,0 0,0 0,0 0,0 1,0-1,0 0,2 3,-4-2,1-1,-1 0,0 0,1 1,-1-1,0 0,0 1,0-1,0 0,0 1,-1-1,1 0,0 0,-1 1,1-1,0 0,-1 0,0 0,1 1,-1-1,0 0,1 0,-1 0,0 0,0 0,0 0,0 0,0-1,0 1,-2 1,-18 16,0-2,-1 0,-1-1,0-2,-1 0,-43 16,-162 39,54-20,71-19,-14 4,93-26,0 0,-1-2,-38 3,-9 1,-29 11,36-7,-1-2,-103 4,146-14,1 2,-38 8,16-3,41-7,0 0,0 1,0-1,1 1,-1 0,0-1,1 2,0-1,-1 0,1 1,0-1,0 1,0 0,-4 6,-3 5,1 0,-10 20,8-14,7-11,1-1,-1 0,2 1,-1 0,1 0,1 0,0-1,-1 11,2 6,4 42,-4-63,1 0,0 0,1 0,-1 0,1 0,0 0,0 0,0 0,0-1,1 1,-1-1,1 1,0-1,0 0,0 0,0 0,5 2,7 5,1 0,30 13,-15-8,-7-2,67 31,-80-39,1-2,0 1,0-1,0-1,1 0,14 0,-667-5,441 3,177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11:43.5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0,'18'2,"-1"0,1 1,-1 0,28 10,26 6,-28-11,129 19,-15-6,-44-7,-70-8,67 2,-44-9,-28-1,-1 2,0 1,58 10,131 29,-132-24,-63-12,47-1,-8 0,-48 0,0 1,42 13,-44-10,0-2,1 0,33 3,71-8,24 1,-82 10,-48-6,-1-2,27 2,248-4,-137-2,-138-1,0 0,0-1,0 0,0-2,17-6,-17 5,1 0,-1 2,1 0,30-2,3 6,-27 0,0 0,1-1,-1-2,32-7,-41 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11:48.2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337 52,'59'3,"100"18,-6 0,34 6,-6 0,-88-18,619 33,2130-44,-1499 3,-1318-2,0-1,28-7,-26 4,42-3,473 7,-262 3,-257-3,-1-2,30-5,-27 3,36-2,138 6,-114 4,147-16,-90 0,236 8,-201 7,-149-3,56-11,-55 7,52-3,120-6,78-11,-110 6,181 3,-1 17,-330-2,-1-1,33-7,-31 4,-1 2,25-2,416 4,-222 3,-224-1,0 1,0 0,0 1,-1 1,1 0,-1 1,21 10,-17-7,0-1,1-1,28 7,-15-5,0 1,-1 2,0 0,-1 3,46 26,-40-20,1-1,74 26,273 47,-331-87,-42-5,0 1,0 0,0 0,0 1,12 4,-21-6,0 0,0 0,-1 0,1 0,0 0,0 1,-1-1,1 0,0 0,-1 1,1-1,0 1,-1-1,1 0,0 1,-1-1,1 1,-1 0,1-1,-1 1,1-1,-1 1,1 0,-1-1,0 1,1 0,-1 0,0-1,0 1,0 0,1 0,-1-1,0 1,0 0,0 0,0 0,0-1,0 1,0 0,-1 0,1-1,0 1,0 0,-1 0,1-1,0 1,-1 0,1-1,-1 1,1 0,0-1,-1 1,0-1,1 1,-1-1,1 1,-1-1,0 1,-7 6,-1-1,0 0,-15 7,9-4,-4 4,0 0,-2-1,1-1,-2-1,1-1,-1-1,0-1,-28 5,36-9,0 1,0 0,-17 8,19-7,-1 0,1-1,-1-1,-14 3,-42-1,-105-6,61-2,-888 3,507-30,450 25,-873-60,713 55,-141-4,-92-11,-38-1,84 12,248 4,-152 9,139 3,-3030-2,3173 1,1 0,-1 1,1 1,0 0,-1 1,-14 6,13-4,1-1,-1-1,0 0,-26 2,3-1,-66 16,71-13,0-2,-63 6,64-11,0 3,1 0,-1 2,-36 13,25-4,31-10,-1-1,1 0,-1-1,0 0,-22 2,11-2,0 1,-1 1,1 1,-30 11,28-7,-1-2,-54 9,-641 11,390-25,-104 34,-73 0,434-38,45 1,26 0,12 0,7 1,0 0,0 2,18 4,39 6,26 0,-64-7,56 1,-39-5,75 10,371 47,-421-54,413 16,-215-22,474 11,456 8,-793-20,1533 2,-1638 15,-150-5,2 0,169 6,-205-18,225 12,-66 12,-92-9,259-6,-260-9,-133 2,740 32,570 95,-1283-120,559 3,-391-12,-242 2,0-1,0 0,0 0,-1-1,11-3,-3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11:53.5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1 151,'96'-1,"238"12,-43 12,-173-15,625 59,-405-44,-146-13,573 1,-472-14,1108 3,-1247-13,5 1,-122 12,14 1,-1-2,84-13,-87 7,1 3,76 2,-68 3,75-9,-28-6,240-43,-309 50,1 2,67-2,-48 5,1-4,67-15,-6 0,-54 10,-28 5,69-4,48 13,123-5,-179-10,23-1,25 15,71-4,-147-10,-48 8,0 1,26-2,231 4,-128 2,-129-2,-1-1,34-7,-32 4,1 2,22-2,306 6,-328-1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12:53.6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0,'39'2,"0"2,0 2,50 13,-45-9,50 5,-56-9,66 17,409 112,8-32,311 26,-558-91,685 86,-875-117,102-5,-248 17,8-13,24-3,0 2,-41 11,35-8,0 0,-61 3,58-7,0 1,-44 11,39-3,-1-1,-1-3,-86 6,114-13,0 1,1 0,-1 1,1 1,0 1,-25 12,14-7,-36 11,-19 1,-95 41,-7 26,24-8,23-14,-32 13,142-69,-57 22,-146 40,120-48,1 5,-134 57,95-33,-6 1,150-53,-1 0,1 0,-1 1,1 0,0-1,1 2,-1-1,1 0,-1 1,1 0,1 0,-1 0,-4 10,2-2,0 0,2 0,0 1,-5 25,6-29,-1 0,0-1,0 1,-1-1,0 0,0-1,-1 1,0-1,-13 12,9-8,1 0,-1 0,-8 18,-4 8,-44 60,45-69,1 0,1 1,-24 54,40-77,-8 22,0 0,-11 50,20-70,1 1,0-1,1 1,-1-1,2 1,-1-1,2 1,-1-1,1 0,0 1,1-1,0 0,5 9,6 5,1-1,1-1,0 0,2-1,0-1,42 33,-5-3,54 40,-37-33,21 15,152 86,-217-140,258 135,-151-83,-135-69,30 14,-1 2,0 1,-1 2,-1 0,29 28,-11-10,-38-32,0-1,-1 1,1 0,-1 0,0 1,-1 0,0 0,0 0,0 1,-1 0,7 13,108 275,-115-285,1-1,0 0,1 0,12 15,11 17,-5-1,-13-24,-2 0,0 0,8 21,13 29,-24-55,0 0,-1 1,0-1,-1 1,0 0,-1 1,0-1,-1 0,0 1,0 23,-6-14,0-1,-1 0,-12 34,1-5,9-31,0-1,-1 0,-1 0,-1-1,-1 0,0-1,-20 22,-15 24,25-31,2-2,-28 31,15-21,3 0,-49 84,70-110,-1 0,-1-1,0 0,-13 11,10-10,0 1,-15 21,12-13,-31 32,30-36,1 1,-21 31,15-15,-1 1,2 0,-19 44,32-62,-2 0,-11 17,12-20,0 0,0 1,-6 19,3-6,-1-1,-27 43,-6 13,37-65,2 0,1 1,0 0,1 0,1 1,-1 27,4 129,3-90,-2-79,0-1,1 0,1 0,-1 1,1-1,0 0,1 0,-1 0,7 11,3 1,27 33,0 1,50 67,58 90,-39-33,-61-94,53 80,-87-143,-1 0,0 2,-2-1,-1 1,0 1,-2 0,0 0,-2 0,0 1,-2 0,-1 0,0 42,-2-22,1-19,-2 1,-5 41,5-60,0 0,-1 0,0-1,-1 1,1-1,-1 1,-1-1,1 0,-1 0,0 0,0 0,0-1,-1 0,-7 6,-253 243,106-96,-36 33,189-185,0 1,1-1,0 1,0 0,1 1,-6 12,1-4,1-1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9:16:01.5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0 100,'144'-1,"154"3,-161 12,-54-4,74 13,-85-10,85 2,99 13,-101-8,5 2,91 7,-124-16,-83-7,59 1,694-8,-774 0,1-1,32-8,-31 5,46-3,470 7,-260 3,914-2,-1176-2,-1 1,34-9,-32 5,1 2,23-2,515 4,-271 3,509-2,-772-2,-1-1,1 0,44-14,-42 10,0 0,49-4,323 9,-199 4,-182-3,1-1,33-7,-32 4,0 2,24-2,-3 4,68-12,-50 5,2 3,109 6,-62 1,674-2,-750-2,57-9,-56 5,53-2,-28 9,-25 0,0-2,0 0,34-8,158-21,-194 26,0 1,39 2,20-1,-12-12,-31 4,5-1,-32 6,1 2,35-4,84 9,69-3,-126-11,-52 6,54-1,1112 6,-548 3,-626-1,0 1,29 7,32 3,378-9,-237-6,1438 3,-1629 2,53 9,-50-5,40 1,244-7,-150-1,-152 0,0-1,33-8,-32 6,0 0,24 0,300 3,-165 2,-158-1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9:26:28.8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1,'1744'0,"-1723"0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9:26:32.1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1,'599'0,"-557"2,52 9,-52-5,55 1,399-8,-474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6:57.5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0 115,'256'2,"282"-5,-313-14,35-2,425 17,-411 3,-193-4,0-5,83-18,-76 10,120-6,510 21,-334 4,1992-3,-2341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9:26:47.8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53,'0'-1,"0"0,1 1,-1-1,0 0,1 0,-1 0,1 0,-1 0,1 1,-1-1,1 0,0 1,-1-1,1 0,0 1,0-1,0 1,-1-1,1 1,0-1,0 1,0 0,0-1,0 1,1 0,31-9,-17 6,5-4,1 2,-1 0,1 2,31-1,92 5,-56 1,2086-2,-2154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9:31:30.6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1397 53,'-14'1,"0"0,1 0,-1 2,1 0,0 0,0 1,0 1,-15 7,-8 7,-47 33,46-28,-39 17,55-31,1 0,0 2,-22 17,-121 111,124-104,1 2,2 1,2 2,-29 45,-25 67,42-42,10-43,6-14,7-12,-34 50,42-70,2-1,-17 42,13-25,-1 5,-23 85,21-59,13-44,2 1,-4 52,6-45,-8 37,-8 6,8-35,1 1,2 1,-4 84,11-98,-10 53,0 12,9 199,3-155,3-83,1 1,3-1,17 56,5 41,-15-80,35 101,-7-28,-16-58,62 136,-83-209,66 181,7 16,-34-103,32 65,102 165,-152-287,2-1,2 0,65 76,19 29,-14-17,-20-43,121 109,-75-96,-105-90,1-1,1-1,0-1,47 21,-35-18,101 44,32 16,358 207,-204-110,-243-136,-47-24,51 31,-69-35,2 0,0-2,0 0,1-1,27 9,-39-15,0-1,1 1,-1-1,0-1,1 1,-1-1,1-1,-1 1,0-1,1 0,-1 0,0-1,0 0,1 0,-2 0,1-1,0 0,0 0,-1 0,6-5,11-6,1 0,0 2,1 0,1 2,0 1,27-7,-13 4,56-25,-26 8,-43 19,34-18,-31 13,40-14,-52 23,-1 0,1-1,-1-1,0 0,-1-1,0-1,-1 0,26-24,65-70,-72 74,0-5,-1-1,31-48,-11 15,-28 33,-1-1,-2-1,-2-1,-1-1,13-46,32-124,-42 133,-7 17,-2 0,-4-1,-1 0,-4-103,-4-757,-14 749,7 109,1 19,-22-74,16 73,-11-74,-19-108,16 100,13 68,-3 1,-2 1,-35-73,-140-277,172 366,-89-190,66 130,-85-142,27 68,-120-188,192 322,-2 2,-2 2,-67-56,6 4,-218-230,290 298,-1 1,0 1,-51-28,-7-4,4 2,51 33,1-1,-35-29,38 26,-1 1,-1 0,0 2,-35-16,-54-39,61 50,41 18,0-1,0 0,1-1,0-1,-22-15,16 9,-1 1,-1 0,0 2,0 0,-1 1,-32-9,22 7,2 0,-39-21,32 13,-1 1,-1 2,0 1,-47-10,63 21,0 1,0 1,-1 1,-26 2,24 0,4-1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9:31:36.8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0,'20'2,"1"0,37 9,-9-1,5 2,-34-8,0 0,37 3,448-6,-238-3,-246 2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9:28:56.25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2021 151 24575,'-674'0'0,"650"1"0,0 1 0,-23 6 0,-32 3 0,-420-6 0,274-8 0,216 3 0,0 0 0,0 1 0,1 0 0,-1 0 0,0 1 0,1 0 0,-1 1 0,1-1 0,0 2 0,0-1 0,0 1 0,0 0 0,1 1 0,-1 0 0,1 0 0,1 0 0,-1 1 0,1 0 0,0 0 0,0 1 0,0 0 0,1 0 0,-6 10 0,-67 123 0,19-32 0,43-79 0,0 1 0,3 0 0,0 1 0,2 1 0,1 0 0,-9 56 0,11-43 0,1-10 0,1 1 0,0 48 0,5-29 0,4 89 0,0-124 0,1-1 0,1 0 0,1 0 0,1 0 0,1-1 0,18 34 0,-6-13 0,31 75 0,-22-55 0,-22-43 0,1 1 0,0-2 0,1 1 0,1-1 0,12 15 0,4 0 0,-15-17 0,0 0 0,0 0 0,1-1 0,1 0 0,0-1 0,0-1 0,1 0 0,1-1 0,20 10 0,16 2 0,103 37 0,-94-37 0,-42-14 0,0-1 0,0 0 0,1-2 0,0 0 0,24 2 0,317-4 0,-172-5 0,211 3 0,-374-1 0,0-1 0,28-7 0,-26 4 0,42-3 0,523 7 0,-287 3 0,-258-3 0,-10 0 0,0 2 0,-1 1 0,65 12 0,-61-8 0,0-1 0,1-2 0,-1-2 0,47-4 0,4 0 0,985 3 0,-1037 3 0,0 0 0,67 17 0,-68-12 0,1-1 0,69 3 0,394-11 0,-454 3 0,56 10 0,-37-3 0,155 26 0,-17-1 0,-114-21 0,-34-4 0,90 3 0,-116-11 0,51 10 0,-50-6 0,47 2 0,-32-4 0,69 12 0,-79-9 0,18 5 0,-35-6 0,0-1 0,34 1 0,76 8 0,-86-6 0,57 0 0,-23-8 0,-1-1 0,0 4 0,86 12 0,15 12 0,-130-20 0,-1-2 0,75-2 0,-68-3 0,82 9 0,72 29 34,-107-16-530,114 7 1,298 34-1896,-424-51 3659,0-4 0,144-7 1,-97-2-1726,-117 1 457,0-1 0,33-8 0,-32 6 0,1 0 0,22 0 0,31 3 0,-41 2 0,0-1 0,-1-2 0,56-11 0,86-12 0,-133 19 0,1 1 0,0 3 0,74 4 0,-28 0 0,-41-2 0,-1 2 0,71 11 0,-63-6 0,1-2 0,0-3 0,57-4 0,-11 0 0,886 2 0,-935-3 0,66-11 0,-62 6 0,97-19 0,-137 24 0,0-1 0,-1-1 0,1 0 0,27-14 0,-30 12 0,1 1 0,0 0 0,0 1 0,0 1 0,1 0 0,18-2 0,-23 5 0,-1 0 0,1-1 0,-1 0 0,0-1 0,1 1 0,-1-2 0,-1 1 0,14-8 0,21-8 0,-35 17 0,-1-1 0,1 0 0,-1-1 0,1 1 0,-1-1 0,0-1 0,-1 0 0,8-6 0,0-2 0,1 0 0,0 1 0,0 1 0,28-16 0,74-30 0,-14 8 0,-70 34 0,-27 13 0,1-1 0,0 0 0,-1-1 0,0 1 0,1-1 0,-1 0 0,-1-1 0,1 1 0,-1-1 0,6-7 0,0 0 0,-1 1 0,2 0 0,-1 0 0,20-13 0,-17 14 0,0-1 0,-1-1 0,14-15 0,97-149 0,-97 135 0,-15 24 0,-1 0 0,-1-1 0,-1 0 0,0 0 0,-2-1 0,0 0 0,-1-1 0,-1 1 0,0-1 0,-2 0 0,0-1 0,-1-19 0,-1-32 0,-4-155 0,1 215 0,-1-1 0,0 1 0,-1 0 0,0 0 0,-8-16 0,-5-12 0,14 31 0,-1 1 0,0 1 0,-1-1 0,0 1 0,0-1 0,-1 2 0,-7-9 0,-47-40 0,6 6 0,33 29 0,0 0 0,-40-26 0,-40-36 0,47 47 0,-74-42 0,85 58 0,0 2 0,-2 2 0,-56-11 0,11 0 0,64 17 0,0 1 0,-1 1 0,0 2 0,-51-4 0,45 7 0,-44-9 0,44 6 0,-48-2 0,42 7 0,0-2 0,-58-10 0,45 4 0,0 3 0,-1 3 0,-53 3 0,45 1 0,-102-10 0,22-5 0,-213 9 0,191 6 0,50-1 0,-124-3 0,139-9 0,-52-3 0,74 14 0,-6 0 0,-122-14 0,46-1 0,40 5 0,-153-15 0,-110-12 0,275 26 0,-62-2 0,-2134 12 0,1077 3 0,1189-3 0,-50-10 0,-16-1 0,60 10 0,-16 0 0,-57-10 0,-81-13 0,136 19 0,0 2 0,-64 5 0,-47-2 0,78-11 0,61 7 0,-53-3 0,-876 8 0,429 1 0,502 1 0,0 2 0,1 0 0,-51 15 0,-3 1 0,33-10 0,0 2 0,-61 25 0,97-33 0,1 0 0,-1 0 0,0-1 0,0-1 0,-22 1 0,-75-5 0,43 0 0,19 2-1365,27 0-5461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49:18.6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1 377,'1687'0,"-1334"28,-168-8,10 2,169 8,-174-15,-98-6,87 14,-88-10,97 2,90 10,11-1,-211-20,102 18,46 2,-97-12,-78-5,52-1,-65-6,-5-1,1 1,-1 2,62 11,-55-6,0-2,1-2,-1-2,47-5,5 2,1202 2,-1043 13,-21-1,-159-11,327 13,248-2,-404-15,1058 3,-1280-1,1-1,30-7,30-3,413 10,-253 4,1242-2,-1462-2,0 0,37-9,-10 1,-34 7,-1-1,1 0,17-9,-20 8,1 1,0-1,0 2,18-4,5 4,-29 4,0-1,0-1,0 1,-1-1,1 0,0 0,0 0,-1-1,1 0,-1 0,0-1,1 1,-1-1,0 0,0-1,-1 1,1-1,-1 0,4-4,-5 5,-1 0,0 0,0 0,0 0,0 0,0-1,-1 1,0 0,0-1,0 1,0-1,1-6,-2 8,0-1,0 1,0 0,-1 0,1 0,-1 0,1-1,-1 1,0 0,0 0,0 0,0 0,0 1,0-1,0 0,-1 0,1 1,-1-1,1 1,-1-1,0 1,-3-3,-2-1,-3-2,-1 0,1 0,-1 1,0 0,-1 1,0 1,1-1,-18-2,-303-58,230 56,77 8,0 0,1-2,-1-1,-27-8,-18-6,-1 2,-132-10,-16-3,127 13,-63-13,122 21,-1 2,-66-3,-70 10,59 1,31-1,-13 0,-109-13,70 1,-175 8,1 1,190-9,-23-2,-65 1,-53-2,217 14,-186-9,-41-3,107 8,27-8,-40 0,-17 14,-134-4,110-21,62 9,-27 0,-48 0,88 4,-156 8,134 4,-1368-2,1491 4,1 0,0 3,0 1,0 2,-37 15,30-11,-5-2,1-2,-1-2,-72 2,-36 6,-79 5,191-18,-70 12,66-7,-11 2,27-4,0-1,-38 1,57-5,-1 2,0 0,1 0,-1 1,1 1,0 1,0 0,-15 10,-9 2,10-7,1 0,-1-2,0-2,-1 0,0-2,0-1,0-1,-45-2,-313-2,364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49:41.7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1 106,'18'-1,"1"-1,-1-1,0-1,32-11,-29 9,0 0,42-6,274 8,-176 7,-90-2,78-3,-82-10,-48 8,0 0,26-1,6 4,-21 2,0-2,0-2,39-7,-29 4,0 1,0 2,0 2,68 7,-80-4,0 2,0 1,34 10,-47-10,1 1,-1 0,0 1,0 1,-1 0,26 21,-34-25,0 0,0-1,0 1,1-1,-1 0,1-1,0 0,0 0,0 0,0-1,13 1,2-1,0-1,33-4,-24-1,45-14,-56 14,38-16,-50 17,0 0,0 0,1 1,-1 0,1 1,-1 0,1 1,0-1,0 2,0-1,-1 1,1 0,15 3,2 4,1-1,0-1,46 1,-51-5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49:43.9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70,'674'0,"-659"-2,-1 1,1-2,-1 0,1-1,-1 0,15-7,28-9,-28 12,-21 5,0 0,0 1,0 0,15-1,-20 3,0 0,0 0,0 0,0 1,-1-1,1 1,0 0,-1 0,1 0,0 0,-1 0,1 1,-1-1,0 1,1 0,-1-1,0 1,3 3,8 10,-2-2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6:32.2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1,'7092'0,"-7053"0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44:53.6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0 123,'5'-4,"0"0,-1 2,2-1,-1 0,0 1,1 0,-1 0,1 0,-1 1,1 1,-1-1,1 1,9 0,-4-1,472-4,-292 7,606-25,-615 19,40-1,-34-24,-118 17,86-5,702 15,-390 5,-286-4,438 13,447 9,-716-23,2839 2,-3021-15,0-1,24 16,-168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52:16.8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1,'798'0,"-777"1,0 1,38 10,-10-2,2 0,-30-5,-1-1,36 2,300-6,-164-1,-170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49:56.4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1,'7930'0,"-7801"8,-1 7,173 48,-75-14,40 7,208 35,-372-74,-1 0,128 1,-191-18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52:18.8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1,'1296'0,"-1275"0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52:23.4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3,'245'-1,"282"3,281 63,-778-62,428 28,65-32,-502 0,1-1,30-7,27-3,-52 9,37-9,-5 1,-2 2,-21 3,70-4,497 11,-437 12,-13-1,369-12,-497-2,0 0,28-7,-26 4,43-3,-48 7,41-10,-41 7,44-4,-46 7,24-1,1 2,0 2,52 9,124 24,-136-27,31 4,-56-5,0-2,110-5,-61-3,389 3,-486-1,1 0,-1-1,1-1,-1 0,0 0,17-9,-16 7,0 0,1 1,-1 1,1 0,14-2,96 5,-102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6:14.4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1 223,'817'0,"-759"-3,-1-3,0-3,99-27,-83 18,103-14,-111 26,397-59,-374 47,1 5,106-3,183 16,-165 3,2969-3,-2994 16,-34 0,12-5,228 46,39-5,-427-52,357 42,-72-8,42 15,-203-26,1-6,159 0,683-20,-732 3,-186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55:58.1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0,'28'2,"-1"0,36 7,35 4,308-9,-235-5,-136 3,-1 1,0 1,59 16,-52-11,78 9,9-14,-96-4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56:01.2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12,'8198'0,"-8166"-1,39-4,-29-1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58:15.5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1 124,'58'3,"110"22,-46-5,55-1,126 20,-93-8,228 0,215-30,-345-5,-153 2,-1-6,0-8,203-50,-292 53,1 2,1 4,128 3,-169 2,-1-1,1-2,-1 0,0-2,0-1,36-17,54-16,-52 29,-1 3,1 3,0 3,74 6,-62 0,0-4,98-14,-97 3,89-1,-125 12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58:19.0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0,'0'2,"1"0,-1 0,1 0,-1 0,1 0,0-1,0 1,0 0,0 0,0-1,0 1,0-1,0 1,1-1,-1 1,0-1,1 0,-1 0,1 0,0 0,-1 0,1 0,1 1,50 18,-46-18,101 28,1-5,1-5,135 5,346-15,-494-10,4015-6,-2642 7,-1433-1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7:20.5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1,'46'2,"0"3,72 16,108 35,-187-45,94 19,1-5,252 12,279-35,-324-7,2610 5,-2903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5:03.7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0 151,'76'1,"13"0,137-16,32-17,355 0,2358 35,-2555-22,24 0,-380 18,1-2,76-14,-52 7,0 3,126 7,-100 1,4253 2,-2432-4,-1876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0:37.2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1,'6'0,"7"0,14 0,9 0,14 0,29 0,19 11,4 3,-9 0,-15-3,-14-3,-7-3,-1-3,-10 5,-2 0,-7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6:46.8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1 134,'0'-2,"1"1,-1 0,0-1,1 1,-1 0,1-1,0 1,0 0,-1 0,1 0,0 0,0 0,0 0,0 0,0 0,0 0,0 0,0 0,1 1,-1-1,0 0,0 1,1-1,-1 1,0 0,1-1,1 1,44-8,-42 8,426-7,-235 10,3367-3,-3287-19,-5 0,1039 19,-562 2,-724-4,0-1,0-1,0-1,31-11,-25 7,53-8,-53 14,0 2,34 3,-15 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5:20.1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1 378,'0'-2,"1"0,-1 0,1 0,0 1,-1-1,1 0,0 1,0-1,1 1,-1-1,0 1,0-1,0 1,0 0,1-1,-1 1,1 0,-1 0,1 0,2-1,37-17,-15 11,1 2,0 1,50-3,88 8,-87 2,1170 0,-1191-6,1-2,-1-5,108-31,-9 1,599-63,-686 97,1-3,82-23,-99 19,1 2,-1 3,67-2,57 13,-142-1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5:25.4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5950 2,'-85'0,"-60"-1,-269 32,64 7,-10 2,215-6,95-20,-67 10,-3-15,-186-9,120-4,-645 5,767-4,-70-12,-23-1,-632 9,434 10,315-3,-23 1,-1-2,0-3,-105-21,89 8,-1 4,-121-5,-165 18,208 2,106-1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5:40.9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0 225,'2667'0,"-2450"-3,0-8,375-70,-513 69,-1 4,1 3,120 9,-55-1,216 0,686-6,-912-7,176-36,55-6,-81 49,-148 5,373 36,-49 0,320 30,-528-38,323-17,-353-16,1406 3,-1574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5:42.2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0 126,'165'1,"215"-3,-257-4,128-24,-122 7,-27 3,208-13,-18 34,83-2,-305-4,-17-2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9:45.9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1,'36'2,"0"2,0 1,-1 2,58 18,8 1,-2-7,1-4,139 3,207-20,-182-2,-138 3,159 4,-185 9,125 32,-145-25,1-4,0-2,91 1,326 1,314-2,-527-15,882 2,-1076-4,126-21,-95 9,490-28,-532 40,-2-4,105-22,62-7,283 30,-297 9,-194-4,1-2,0-1,43-12,-35 7,60-6,315 10,-235 9,462-3,-611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53:19.7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0,'1'1,"-1"0,0 0,1-1,-1 1,1 0,-1 0,1 0,0-1,-1 1,1 0,0-1,-1 1,1 0,0-1,0 1,-1-1,1 1,0-1,0 0,0 1,0-1,0 0,0 1,0-1,0 0,0 0,1 0,32 4,-30-4,248 2,-129-4,-117 3,0-1,0 1,0 0,0 0,-1 1,1-1,0 1,-1 1,11 4,9 4,-3-3,0-2,1-1,0 0,40 2,-63-7,13 2,-1 2,0-1,0 2,0-1,-1 1,14 9,-20-12,6 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54:34.5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62,'19'0,"-8"1,1-1,-1 0,0-1,1 0,-1 0,0-1,0-1,17-5,-4-1,1 2,0 1,1 0,50-3,-44 5,36-1,107 4,-73 3,34-3,152 3,-74 17,-157-15,63 13,15 1,112-15,-130-5,227 2,-328 1,1 1,27 6,-26-5,-1 0,21 1,-2-3,58 10,-72-8,39 0,-44-3,1 0,0 2,31 6,-18-2,0-2,0 0,0-2,1-2,31-2,7 0,-55 1,1 0,30-7,-30 4,1 1,23-1,314 3,-170 2,-165-1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54:38.3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1,'852'0,"-760"3,97 17,-41-3,-109-13,255 14,-127-6,-89-4,-2 0,-35-2,52 0,1263-7,-1340 0,0-1,29-5,-27 3,-1 1,21-1,-11 3,0-2,0 0,43-13,-52 11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54:39.3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44,'4'-1,"0"0,0 0,-1 0,1-1,0 1,-1-1,1 0,4-3,9-5,-7 6,0 1,0 0,0 1,0 0,0 0,18 0,68 4,-41 0,571-2,-573 2,93 17,-91-11,83 4,-120-12,17 0,0 2,54 8,-3-1,-59-7,39 7,32 5,-37-7,-17-3,74-2,-77-2,0 1,53 7,-29 5,-37-7,1 0,52 2,-48-7,65 9,-34-2,-45-7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14:02.1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0,'2482'0,"-2449"2,0 2,-1 1,1 1,41 15,-37-11,0 0,64 6,91-14,-152-2,4-1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6:11.5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 4,'-1'0,"0"0,1 0,-1 0,1 0,-1 0,1 0,-1 0,1 0,-1 0,0 0,1 0,-1 0,1 0,-1 0,1 0,-1 1,1-1,-1 0,1 1,-1-1,1 0,-1 1,1-1,0 0,-1 1,1-1,-1 1,1-1,0 0,0 1,-1-1,1 1,0-1,0 1,-1 0,1-1,0 1,0-1,0 1,0-1,0 1,0-1,0 1,0 0,0-1,0 1,0-1,0 1,0-1,1 1,-1-1,0 1,0-1,1 1,-1-1,0 1,0-1,1 1,-1-1,1 1,-1-1,0 0,1 1,1 2,1 0,-1 0,1 0,-1 0,1-1,0 1,0-1,6 4,16 2,0-1,1-2,0 0,1-1,-1-2,47-2,62 8,33 8,300-9,-253-10,-80 2,140-20,-112 8,211 9,-211 6,59 0,275-4,-417-5,87-18,36-4,688 13,-528 20,6695-4,-7016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14:34.3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0,'3412'0,"-3371"0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14:40.3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1187 2,'55'-1,"-1"2,0 3,0 2,92 22,56 37,53 14,-201-66,1-2,101 7,16-18,-103-1,-1 2,76 10,533 74,-435-44,-154-24,141 11,393-26,-292-6,-116 5,310 41,752 125,-483-151,-505-20,-57 2,539 17,-335 17,287 24,692-7,-1143-52,379 5,-274 35,51 1,18-41,-1271-12,-289-7,316 11,-5-34,-1450-239,1215 139,656 102,-448 6,-1526-20,2013 36,-1212-38,1091 58,-332 6,783-4,-3-2,0 1,0 2,0-1,0 2,1 0,-28 9,43-11,0-1,0 0,0 1,0-1,0 1,0 0,0-1,0 1,0 0,0 0,0-1,0 1,1 0,-1 0,0 0,1 0,-1 0,1 0,-1 0,1 0,-1 0,1 0,0 0,-1 1,1-1,0 0,0 0,0 0,0 0,0 1,0-1,0 0,0 0,1 0,-1 0,0 0,1 1,-1-1,1 0,-1 0,1 0,-1 0,1 0,0 0,-1-1,1 1,0 0,0 0,2 1,5 6,0 0,1-1,0 1,10 5,43 25,111 50,82 18,-231-96,150 54,288 67,213-22,1468 184,-834-103,-765-127,811-8,-92-65,-769-24,-103 1,950 23,-890 12,401-70,-231 5,1038 45,-987 22,-492-6,209 5,-369 2,-28 2,-40 8,41-13,-100 25,-137 16,-127-5,351-36,-365 27,-1162 23,-9-47,1203-5,-172-1,78-1,-3327-1,3638 7,-158 25,-124 42,61-8,313-56,-429 58,319-51,-172-7,322-7,-54-7,57 7,0-1,0 1,0 0,-1 0,1-1,0 1,0 0,0-1,0 0,0 1,0-1,0 1,0-1,0 0,0 0,0 0,0 1,0-1,1 0,-1 0,0 0,1 0,-1 0,0-1,1 1,-1 0,1 0,0 0,-1 0,1-1,0 1,0 0,0 0,0 0,0-1,0 1,0 0,0 0,1 0,-1-1,0 1,1-2,1 0,0 0,0 0,0 0,0 0,0 1,0-1,1 0,-1 1,1 0,0 0,0 0,0 0,5-3,52-20,-43 19,61-20,0 3,117-18,182-2,691-9,15 47,-292 5,687-94,875-63,-535 155,-811 7,-410-5,-575 2,-31 2,-40 6,-413 51,155-16,-114 0,-123-7,-139-10,-133-10,-3128-7,2255-16,-1296-17,2727 16,-434-4,669 12,0 1,0 1,1 1,0 2,0 0,0 1,-36 20,2-4,-13 7,-89 32,-49 1,-306 107,493-163,7-4,0 0,1 1,-1 1,1 0,1 0,-1 2,-15 12,27-20,-1 1,1-1,-1 1,1-1,-1 1,1-1,0 1,-1-1,1 1,0-1,-1 1,1 0,0-1,0 1,0 0,0-1,0 1,-1 0,1-1,0 1,0 0,1-1,-1 1,0-1,0 1,0 0,0-1,0 1,1 0,-1-1,0 1,1-1,-1 1,0-1,1 1,-1 0,1-1,-1 0,1 1,-1-1,1 1,-1-1,1 0,-1 1,2 0,5 3,1-1,-1 1,1-1,0-1,0 1,0-1,13 1,73 5,-57-6,1044 14,-759-18,194-1,876 5,-6 72,-229 49,-429-2,-693-115,1-2,51-2,-52-2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0:48.2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1,'31'8,"0"-1,0-2,1-1,62-1,-26-1,27 5,165 32,97 22,-108-37,-120-13,581 4,-439-17,1917 2,-2147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0:50.5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0,'85'5,"-1"3,150 35,-138-22,156 13,385-30,-329-8,9513 5,-9784-1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3:39.9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0,'19'0,"25"0,23 0,20 0,7 0,6 0,-7 0,-13 0,-8 0,-10 0,-9 0,-7 0,0 0,0 0,-3 0,5 0,-7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3:41.6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0,'3751'0,"-3158"38,-248-9,15 9,36 2,488-34,-482-9,590 25,-148-6,-613-17,-193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3:43.6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0 150,'2711'0,"-2371"-19,-27 0,-43 21,144-5,-136-30,-10 2,546 19,-537 14,2309 0,-2535-4,76-14,29-1,476 13,-337 7,-246-3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3:45.8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77,'4205'0,"-4100"-4,125-23,-21 1,796 7,-636 22,385 19,-313-7,-409-14,0 2,48 11,-42-7,48 4,-39-11,0-2,0-2,53-11,-60 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3:53.4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0,'3206'0,"-3165"0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3:55.0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1,'2432'0,"-2373"2,74 14,48 3,73-20,-222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6:13.8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1,'442'0,"1172"15,1245 9,-1916-26,-748 11,272 48,-245-25,70 11,421 38,55-79,-370-5,1007 3,-1378-2,0-1,-1-1,1-1,35-12,46-9,117 4,-145 17,133-25,-136 16,139-7,-183 19,-1-2,-1-1,1-2,30-11,-26 7,64-10,-9 14,-48 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4:21.0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38,'2789'0,"-2565"-19,-8 0,106 21,-281-2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42:15.7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0,'1'1,"-1"0,0 0,1 0,-1 0,1 0,-1 0,1-1,0 1,-1 0,1-1,0 1,-1 0,1-1,0 1,0-1,0 1,-1-1,1 1,0-1,0 0,0 1,0-1,0 0,1 1,29 6,-27-7,215 20,-67-9,678 12,-556-26,1584 3,-1812 3,77 13,22 2,69-18,36 2,-212 3,-6 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42:17.2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38,'2350'0,"-2088"-19,-10 0,-214 19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42:48.6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0,'5067'0,"-5030"2,0 2,1 1,45 13,20 3,-24-8,227 32,3-22,265-24,-206-1,-272 0,116 5,-187 1,0 1,34 11,-35-9,0-1,35 5,-30-9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42:51.1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76,'267'1,"303"-3,-312-10,41-1,1214 12,-727 3,2110-2,-2701-14,-7 1,351 14,-516-2,1-2,28-5,18-3,-42 9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42:56.3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0,'974'0,"-945"0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44:00.0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0,'86'0,"616"6,-6 34,393-13,-743-29,349 2,-656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44:01.8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74,'34'0,"50"1,106-14,94-21,384 7,1084 29,-1702-2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7:34.4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22 1,'-1'0,"0"0,0 0,0 0,0 0,1 0,-1 0,0 0,0 0,0 1,1-1,-1 0,0 0,0 1,1-1,-1 1,0-1,1 1,-1-1,0 1,1-1,-1 1,1-1,-1 1,1 0,-1-1,1 1,-1 0,1-1,0 1,-1 0,1 0,0 0,0-1,-1 1,1 0,0 0,0 0,0-1,0 1,0 0,0 0,0 0,0-1,1 1,-1 0,0 0,0 0,1-1,0 2,0 2,0 0,1-1,-1 1,1 0,0-1,1 1,-1-1,6 6,11 7,1-1,1 0,1-2,0 0,1-2,0 0,0-2,1 0,32 6,-4-4,-1-3,1-1,80-2,-77-2,61 10,23 2,225 23,78 3,849-41,-569-3,3659 3,-3970-19,-4 1,-311 15,-1-3,1-4,130-32,-75 11,0 7,213-8,313 30,-332 6,1052-5,-1372 1,1-2,-1 0,28-8,-21 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57:43.7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0,'120'0,"1478"22,122-5,-1110-19,-391-1,235 7,-356 12,-38-4,-25-7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6:15.7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0,'2786'0,"-2747"0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57:45.1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1,'2527'0,"-2482"2,0 3,-1 2,53 14,58 10,-59-23,120-7,-174-1,-4-1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58:32.4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0,'1030'0,"-995"0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58:39.2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1 115,'31'0,"13"1,0-1,-1-2,1-3,81-18,-60 8,1 2,1 4,90-2,24-3,554-9,-534 25,4877-1,-5042-1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59:25.0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1 188,'207'1,"237"-3,-378-4,102-22,50-5,-9 24,113-10,109 7,-100 7,-85-31,-175 22,0 3,82-2,-57 12,378 6,-366 9,-62-6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59:27.8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0,'3451'0,"-3411"0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8:21.4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0,'0'2,"1"0,-1 0,1 0,-1 0,1-1,-1 1,1 0,0 0,0-1,0 1,0 0,0-1,0 1,1-1,-1 0,1 1,-1-1,0 0,1 0,0 0,-1 0,1 0,0 0,-1 0,1 0,0-1,0 1,0-1,0 1,2-1,4 3,58 19,120 23,72-4,-256-41,204 22,336-9,-67 3,-166-2,1204-7,-848-10,5756 3,-6381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6T19:30:53.6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1 135,'2417'0,"-2389"-1,0-2,34-8,-6 1,2 0,-29 4,48-3,495 6,-287 6,-169-5,-18 0,149 16,-73 7,239-1,880-21,-1235 4,106 20,-104-13,93 5,283-16,-406 2,-1 2,29 7,10 1,2-1,44 4,-7-1,-74-7,56 2,-62-6,49 8,-48-5,40 2,540-5,-295-4,659 2,-953-1,0-1,32-8,-31 6,1 0,23 0,398 2,-212 4,-206-3,0-2,32-6,-31 4,46-3,-43 7,0-1,50-10,-47 7,0 1,0 2,60 3,-59 1,-1-2,1-1,53-9,99-21,-146 25,1 2,0 1,75 5,-30 0,1360-2,-1419-1,0-2,28-6,-26 4,42-2,68 8,52-2,-165-3,1 0,0-2,23-9,27-5,-38 11,-16 4,0 0,1 2,26-2,-30 4,0-1,25-7,29-2,9-2,-59 8,0 2,26-2,53 6,47-2,-128-3,-4-1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6T19:30:54.7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1,'0'1,"0"0,1 0,-1 0,1 0,-1 1,1-1,0 0,-1 0,1-1,0 1,0 0,0 0,0 0,0 0,0-1,0 1,0 0,0-1,0 1,1 0,27 11,-26-11,12 4,1-1,0 0,1-1,-1-1,17 1,87-4,-48-2,4 4,106 13,-112-7,105-4,-135-3,-19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6T19:30:58.6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1,'0'1,"0"-1,1 1,-1 0,0 0,1 0,-1 0,1 0,-1-1,1 1,0 0,-1 0,1-1,0 1,-1 0,1-1,0 1,0-1,-1 1,1-1,0 1,0-1,0 0,0 1,2-1,30 9,-17-6,51 28,-56-25,1 0,1 0,-1-1,1 0,0-1,0-1,15 2,18 2,57 15,-52-10,-15-6,63 3,5 0,111 17,-70-10,-42-7,-16-2,98-6,33 1,-25 23,-14 0,12-4,-72-7,126 0,787-16,-547 3,-466-2,0-1,32-7,-30 4,-1 1,24 0,35 4,-47 2,-1-2,0-2,45-7,58-11,-49 9,33-5,220-2,-310 17,-1-2,31-6,-30 4,52-2,-78 7,42 0,1-2,64-11,-53 5,0 3,0 3,67 4,-15 1,30-5,154 4,-184 11,-60-6,50 0,23-9,95 3,-134 11,-51-7,55 3,-18-9,-35 0,0 1,-1 1,51 9,20 5,3 1,-64-10,0-1,0-3,78-4,-27 0,778 2,-846-2,0 0,29-7,-28 4,44-3,-35 6,37-8,-39 5,51-3,40 11,100-5,-157-10,-49 7,1 2,26-2,21 6,-45 0,-1 0,1-2,0 0,-1-1,26-7,-9 2,1 1,0 1,0 3,0 1,48 4,7 0,2437-3,-2505-2,0 0,29-7,-27 4,42-3,-47 7,42-10,-42 7,43-4,543 6,-294 4,-296-1,0 1,33 8,-39-8,10 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6T19:31:02.5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0,'1047'0,"-1022"2,-1 0,30 7,-27-4,42 3,129-9,-176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6:16.3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39,'1'1,"-1"0,1 1,-1-1,1 0,-1 0,1 0,0 0,-1 0,1 0,0 0,0 0,0 0,0 0,0-1,0 1,0 0,0 0,0-1,0 1,0-1,0 1,1-1,-1 0,0 1,0-1,1 0,1 0,42 6,-36-5,82 3,-1-4,164-20,-177 12,34-5,204-13,278 22,-524 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6T19:32:07.21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1 177,'8'-1,"0"0,0 0,-1-1,16-5,22-3,-18 7,81-13,-68 10,1 2,0 2,0 1,44 5,116 21,-127-13,97 2,346-15,-498 0,0-1,32-8,-30 6,-1 0,24 0,-22 2,42-9,-42 7,44-4,376 7,-211 2,-206-2,0-1,28-7,-26 4,42-3,-18 7,-22 2,1-2,-1-2,42-7,-51 6,1 1,1 1,26 2,-28 0,0-1,0 0,37-8,87-22,-117 26,0 1,0 2,0 1,38 3,51-2,-48-12,-50 8,1 0,26-1,514 4,-271 3,-268-2,14-1,0 2,0 1,53 11,12 10,133 15,-144-27,-33-4,60 0,-99-7,10-2,0 2,0 2,0 0,0 1,-1 2,27 7,-4 2,1-3,0-2,51 3,17 3,187 25,-173-24,-30-8,130-6,-115-3,-100 0,-1-1,0 0,19-5,35-5,-57 11,0-1,-1 0,17-4,-12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6T19:32:09.12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0 126,'148'1,"162"-3,-183-10,32-2,-22 16,61-4,-101-10,-62 7,51-3,-65 8,9 1,0-2,0-2,42-8,-34 5,0 2,0 1,0 2,39 3,-3 0,777-1,-653 11,-3 1,440-14,-604 3,48 8,4 1,30 2,20 2,7-3,21 1,114-15,124 4,-269 10,46 1,146-14,-308 0,1-1,-1 0,0-1,0 0,24-10,-22 7,2 0,-1 2,21-4,46-4,-47 5,67-2,-61 9,-23 2,0-2,0-1,0 0,0-1,-1-1,1-1,28-10,-26 7,1 1,0 1,1 1,-1 1,1 1,-1 1,40 4,55-4,-73-5,48-12,-56 9,-1 3,61-5,493 12,-572 0,1 1,32 8,-31-6,0 0,24 0,112-5,62 3,-135 9,-52-5,54 2,100-4,-175-4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6T19:29:58.256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0 102,'54'-2,"76"-11,186-37,-80 30,-149 14,634-4,-447 12,-159-2,566 19,15 54,-166-15,85 12,61 5,49 9,-647-72,218 21,-273-32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6T19:29:59.10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3360 2,'-46'0,"18"-1,1 0,-1 3,0 0,1 1,-44 12,10 5,0-3,-2-3,0-2,-103 5,-171 8,-45 1,201-14,17 0,-863-10,497-4,482 2,27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7T19:08:17.9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53,'0'-2,"0"0,1 0,0 0,-1 0,1 0,0 1,0-1,0 0,0 0,0 1,0-1,0 0,1 1,-1-1,1 1,-1 0,1-1,-1 1,1 0,0 0,0 0,-1 0,1 0,0 0,0 1,4-2,4-1,0 1,0 0,19-2,241 2,-130 5,-93-3,0-2,1 3,-1 2,81 15,180 44,-167-35,-83-19,97 2,24 3,-74-6,-31-3,-7 8,-49-8,0-1,28 3,61 6,-74-7,51 3,240-9,-307-1,0 0,-1 0,1-2,-1 0,25-10,36-8,-30 10,0-1,65-29,-69 20,-34 17,1-1,0 2,0-1,0 1,13-3,27-4,-27 5,2 1,-1 1,29-1,510 4,-254 3,-281-1,0 2,37 9,-12-2,50 12,-71-14,2-1,-1-1,39 1,477-6,-251-3,-273 1,-1-2,30-6,-27 4,42-2,506 5,-278 4,226-2,-505-1,1-1,33-7,-32 4,0 2,24-2,515 4,-270 3,2649-2,-2919 1,0 1,32 7,-31-4,1-2,23 2,112-7,62 4,-135 10,-52-7,54 3,-60-8,21 0,0 2,61 10,-9-1,-66-9,47 10,-47-6,52 2,14 3,-27 2,0-2,112 1,-159-11,0 1,32 7,-29-4,40 2,243-6,-147-2,-144 2,0 1,33 7,-32-4,0-2,24 2,105 10,-73-5,-26-2,50 15,-27-6,227 33,22-47,-171-5,945 2,-1077-1,-1-1,34-7,-32 4,1 2,22-2,-14 4,14 0,-1-1,44-9,-52 6,-1 2,60 1,-61 3,0-1,0-2,36-7,-36 3,56-1,-34 3,71-19,-27 1,-66 14,0 0,54-3,-53 7,0-1,0-1,48-17,-51 13,0 2,0 1,1 1,42-2,-45 6,-1-1,-1-1,36-11,-33 7,0 2,44-4,-60 8,0 0,0 0,0-1,-1-1,20-8,7-2,-12 6,42-4,-27 5,13 0,0 2,107 6,-59 1,594-2,-679 1,0 1,0 0,17 6,-15-4,-1 0,27 1,496-3,-262-4,-244 3,54 10,-53-5,49 1,-59-5,48 8,-46-4,39 1,208-7,-129-1,-126 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7T19:08:22.1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29,'138'-2,"154"5,-248 2,57 14,-56-9,53 4,183 13,-182-18,163 7,497-17,-741 2,1 1,33 8,-32-6,0 0,24 1,281-6,-304 0,0-1,31-7,28-3,94-13,-72 12,-68 8,54-3,-58 6,-1-1,0-1,42-12,19-4,-56 17,-1 0,41 4,-45 0,0-1,1-2,40-6,-9-1,-1 2,1 3,91 7,-38-1,-67-3,-10 0,0 2,0 1,64 12,-72-9,1-1,-1-2,37 0,-29-2,51 7,97 12,-56-7,156 17,142-22,-245-9,338 2,-495-2,0 0,29-7,-27 4,42-3,-57 7,1 0,0-1,0-1,-1 0,0-1,19-9,-3 3,-4 2,39-6,-26 7,2 1,0 2,1 1,70 5,-24 1,537-3,-598 1,-1 1,30 7,-27-4,42 3,-25-7,86 13,-90-8,1-2,68-3,-100-1,12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7T19:26:25.2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20,'973'0,"-955"-1,0 0,33-9,-39 7,10-1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7T19:26:28.2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92,'46'-3,"-1"-1,1-2,77-22,-88 22,1 2,0 1,0 2,49 4,0-1,-14 0,82-4,-78-13,-25 4,-12 1,-22 4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7T19:26:29.4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26,'549'0,"-530"-1,-1-1,34-8,-32 6,1 0,22 0,81 4,-102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7T19:26:30.8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0,'773'0,"-752"0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6:17.9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0,'3379'0,"-3342"0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7T19:26:41.6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0,'1164'0,"-1044"4,123 21,398 62,-538-78,171-7,-129-4,1324 2,-1448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7T19:28:01.29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0 126,'1'-1,"-1"0,1 0,-1 0,1 0,-1 0,1 0,0 0,-1 0,1 0,0 0,0 0,0 0,0 0,0 1,0-1,0 0,0 1,0-1,0 1,0-1,0 1,0 0,1-1,-1 1,0 0,0 0,2 0,38-5,-36 5,350-3,-183 5,-136-1,-3 0,0-2,0-1,0-1,33-8,-48 7,1 1,32 0,-33 2,0 0,1-1,17-5,108-23,-100 19,2 2,0 2,57-1,-82 8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7T19:28:14.675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1,'80'-1,"90"3,-154 1,1 0,-1 1,26 10,-26-8,-1-1,1 0,30 4,130 8,-83-9,168-5,-127-5,-38 0,106 4,-125 10,-50-7,44 3,53-8,-103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7T19:28:55.34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0,'500'0,"-482"1,1 1,34 9,-34-7,1 0,24 1,-23-5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7T19:28:56.85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0,'449'0,"-428"0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7T11:37:37.5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7209 2034,'-4'-3,"-1"-1,1 1,-1 0,0 1,0-1,-1 1,1 0,0 0,-1 0,1 1,-10-2,-69-2,58 5,-922-4,499 7,283-3,-621-4,10-35,-8-42,-306-23,992 92,-131-31,63 9,-340-57,411 71,72 9,24 11,0 0,-1-1,1 1,0 0,0 0,0 0,0 0,0-1,0 1,-1 0,1 0,0 0,0-1,0 1,0 0,0 0,0-1,0 1,0 0,0 0,0-1,0 1,0 0,0 0,0 0,0-1,0 1,0 0,1 0,-1 0,0-1,0 1,0 0,0 0,0 0,0-1,1 1,-1 0,0 0,0 0,0 0,0-1,1 1,-1 0,0 0,1 0,43-14,246-38,-13 3,-185 30,370-62,-157 61,106 7,103 5,289 7,1020-26,-1772 25,35-1,0-3,101-22,-178 26,1 0,-1-1,-1 0,16-7,-24 9,1 1,0-1,0 1,0 0,-1-1,1 1,0-1,-1 0,1 1,0-1,-1 0,1 1,-1-1,1 0,-1 1,1-1,-1 0,0 0,1 0,-1 0,0 1,0-1,1 0,-1 0,0 0,0 0,0 0,0 0,0 1,0-1,0 0,-1 0,1 0,0 0,0 0,-1 1,1-1,-1 0,1 0,0 0,-1 1,1-1,-1 0,0 1,1-1,-1 0,0 1,1-1,-1 1,0-1,1 1,-1-1,-2 0,-6-5,0 0,-1 1,0 0,0 0,-1 1,-11-3,-79-18,101 24,-99-17,-192-10,-54 16,-149 1,-156-12,-793-59,-1031-35,2398 116,-116-6,165 3,27 4,0 0,0 0,0 0,0 0,1-1,-1 1,0 0,0 0,0 0,0 0,0 0,0 0,0 0,0 0,0 0,0 0,0-1,0 1,0 0,0 0,0 0,0 0,0 0,0 0,0 0,0 0,0 0,-1 0,1-1,0 1,0 0,0 0,0 0,0 0,0 0,0 0,0 0,0 0,0 0,0 0,0 0,0 0,0 0,-1 0,1 0,0 0,0 0,54-6,837-5,-597 11,-34 1,302-3,-9-33,-534 33,191-28,-177 23,0-1,-1-2,0-1,33-17,-58 24,1-1,-1 1,0-1,-1 0,1-1,-1 0,0 0,0 0,-1-1,0 1,7-12,-1-4,-1 0,12-37,9-19,-30 75,1 1,-1-1,0 0,1 0,-1-1,-1 1,1 0,0 0,-1 0,0-1,1 1,-1 0,-1 0,1-1,0 1,-1 0,1 0,-1-1,0 1,0 0,-1 0,1 0,0 0,-1 0,0 1,0-1,0 0,0 1,0-1,0 1,-1 0,-4-4,-7-3,-1 0,1 2,-2-1,1 2,-22-7,25 9,-99-31,-200-36,-127 10,-662-4,0 71,1052-5,-9 0,53-1,12 1,104-1,271 1,2451 20,-1629-7,-1100-9,0 5,-1 4,-1 4,160 51,-224-58,0 2,-1 2,-1 1,0 1,-1 3,-1 0,-1 3,-1 1,40 37,-59-47,4 2,-1 1,-1 0,0 2,25 39,-39-54,0 0,1 0,-2 0,1 0,0 1,-1-1,0 0,0 1,0 0,-1-1,1 1,-1-1,0 1,0 0,-1-1,1 1,-1-1,0 1,-1-1,1 1,-1-1,1 0,-1 0,-1 0,1 0,0 0,-1 0,0 0,0-1,0 0,0 1,-5 2,-1 0,1 0,-1-1,-1 0,1 0,-1-1,0-1,1 1,-2-2,1 1,0-1,0-1,-1 0,-14 0,-7 2,-776 105,806-108,-376 70,254-39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7T11:37:43.9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4463 1,'261'-1,"555"9,-10 68,-773-70,570 87,3-51,2932-45,-3532 3,10 0,-1 0,1 1,17 4,-31-5,0 0,0 1,0-1,0 0,0 1,0 0,0-1,0 1,0 0,-1 0,1 0,0 0,0 0,-1 0,1 1,-1-1,1 0,-1 1,1-1,-1 1,0 0,0-1,0 1,0 0,0 0,0 0,0 0,-1 0,1 0,-1 0,1 0,-1 0,0 2,0-1,-1-1,0 0,1 1,-1-1,0 0,0 0,-1 0,1 1,0-1,-1 0,1 0,-1-1,0 1,0 0,-3 2,-36 23,35-24,-55 29,-2-2,0-3,-105 28,-214 33,-231-11,516-68,-316 19,-363 48,652-54,-253 8,-909-30,498-4,584 20,46-2,-948-4,738-12,204-5,-187-34,221 23,-322-47,-199-24,539 75,-184-12,69 25,-341 6,513 0,0 3,-55 14,54-9,-113 10,-71-20,117-3,-164 19,192-3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7T18:19:48.1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1,'1221'0,"-1197"2,0 0,32 8,-31-5,46 3,35 4,-73-6,51 1,33-9,90 4,-165 3,45 12,30 5,-27-11,146 8,-191-17,46 8,-46-4,50 1,9-10,114 5,-151 11,-49-9,-1 0,31 1,478-3,-253-4,148 2,-403-1,0-1,0-1,18-5,-17 4,0 0,27-1,496 4,-261 3,-177-4,115 4,-142 11,-51-8,45 3,471-6,-262-4,-277 2,28 0,0 0,-1-2,59-12,-53 8,0 1,0 2,1 2,50 4,-5-1,2234-2,-2298 1,0 1,0 0,18 6,-17-4,0 0,27 1,480-3,-255-4,3988 2,-4240 1,-1 1,34 7,-32-4,1-2,22 2,122-7,69 4,-167 10,-49-8,1 0,26 1,-28-5,12 0,1 2,54 10,-52-7,0-1,1-1,0-2,34-4,-34 1,0 2,1 1,58 9,107 21,-109-22,-64-8,0 1,26 6,4 1,1-3,-1-2,95-6,-43 0,1262 2,-1344-2,1 0,36-9,-5 0,-1 1,-31 4,41-3,-45 7,0-1,0-2,32-10,-33 9,-1 0,1 1,0 1,25-1,-8 5,-10 0,-1-1,1-1,35-8,12-9,89-18,-46 15,-65 11,1 2,95-4,473 14,-603-2,1-2,-1 0,0-1,-1-1,1-1,21-9,-20 7,-1 1,2 1,-1 0,1 2,22-2,-16 4,15 1,64-12,-68 8,0 1,60 2,-77 3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7T18:19:49.5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1,'1595'0,"-1574"0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7T18:19:53.0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0 127,'23'0,"0"-2,0 0,40-10,-22 6,0 1,0 2,1 1,43 6,8-2,26 0,136-5,-170-8,-51 5,43-1,-31 6,-2 1,0-3,48-8,-34 4,0 2,0 3,59 4,-9 1,-87-3,12 0,1 0,-1-3,55-9,-48 5,0 2,0 2,0 2,47 4,5 0,-13-2,90-3,-102-10,-49 8,1 1,26-2,514 3,-270 4,408-2,-666 2,0 1,0 2,37 10,-29-6,50 5,-4-3,-1 3,88 28,-138-36,0-1,0-2,0-2,61-4,-10 1,787 2,-847 1,-1 2,30 5,-27-2,42 1,506-5,-278-4,126 2,-395 1,0 2,33 7,-4 0,93 16,-88-17,-27-2,67 2,-57-7,44 8,-45-4,52 0,352-7,-439 1,1 0,-1-1,0-1,18-4,-11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6:26.6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0,'13'11,"1"-2,0 1,0-2,0 0,1-1,31 11,-28-11,27 10,1-3,1-2,0-2,97 7,200-12,-254-6,1064-4,-870-12,-52 1,1161 9,-770 10,1318-3,-1866 2,115 19,-147-14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7T18:51:15.9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1 246,'26'-1,"-1"-1,1-2,-1 0,1-1,-1-2,30-12,61-19,29-10,-111 34,-20 8,0 0,0 1,0 0,0 2,1-1,20-1,-21 5,16-2,0 0,31-8,-18 4,-1 1,1 2,76 6,-27-1,-64-2,0-1,0-1,47-10,23-15,-81 23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7T18:51:18.1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52,'51'0,"1"-2,70-11,-38 2,17-4,-70 10,0 2,0 0,49 4,-40 0,-19-1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7T18:51:20.0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1,'0'1,"1"0,-1 0,1 0,-1 0,1 0,0 0,-1 0,1 0,0 0,0 0,-1 0,1 0,0 0,0-1,0 1,0 0,0-1,0 1,0-1,0 1,1-1,-1 1,0-1,0 0,0 0,0 1,3-1,37 5,-37-5,334 3,-173-6,-42 3,-101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7T18:51:23.1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2,'88'-1,"98"3,-118 10,-50-8,1-1,26 2,382-4,-207-2,-198 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7T18:51:34.5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0,'2691'0,"-2682"1,0 0,0 1,-1 0,1 0,-1 1,1 0,-1 0,0 1,0 0,13 9,-13-8,1 0,0 0,0 0,1-1,-1-1,1 0,19 4,43-2,90-7,-48-1,633 4,-737-2,-1 1,0-1,0-1,0 1,9-4,-2-1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7T19:28:28.996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52,'8'0,"0"-1,0-1,0 1,15-6,22-4,29-2,-51 8,0 1,32-2,631 5,-325 3,-340-2,12-1,1 2,-1 1,55 11,-70-10,0 0,30 0,-31-3,-1 1,0 0,29 8,-29-4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7T19:28:30.631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1,'749'0,"-736"1,-1 0,1 1,-1 1,1 0,-1 1,17 7,-16-6,0 0,0-1,1 0,0-1,14 1,149 21,-126-15,1-3,67 2,-93-9,3 1,0-2,0-1,0-1,37-9,-49 7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7T19:28:40.22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1,'972'0,"-951"0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7T19:28:41.19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2,'121'-2,"133"5,-171 9,-52-7,54 3,139-9,-203 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9T12:17:58.9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0 299,'257'14,"-68"0,467-2,277 16,-66 62,104 6,-32-94,-848-11,-1-3,0-4,111-35,-182 46,86-17,0 4,154-5,56-8,-9-21,182-25,1100-15,-1526 93,-1-3,0-3,0-2,0-3,66-21,-32 6,1 3,0 5,150-8,300 21,-281 8,5548-4,-4754 18,59 0,-610-18,-459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9/29/2023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9/29/2023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9/29/2023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10.png"/><Relationship Id="rId18" Type="http://schemas.openxmlformats.org/officeDocument/2006/relationships/customXml" Target="../ink/ink8.xml"/><Relationship Id="rId3" Type="http://schemas.openxmlformats.org/officeDocument/2006/relationships/customXml" Target="../ink/ink1.xml"/><Relationship Id="rId21" Type="http://schemas.openxmlformats.org/officeDocument/2006/relationships/image" Target="../media/image250.png"/><Relationship Id="rId7" Type="http://schemas.openxmlformats.org/officeDocument/2006/relationships/image" Target="../media/image29.png"/><Relationship Id="rId12" Type="http://schemas.openxmlformats.org/officeDocument/2006/relationships/customXml" Target="../ink/ink5.xml"/><Relationship Id="rId17" Type="http://schemas.openxmlformats.org/officeDocument/2006/relationships/image" Target="../media/image230.png"/><Relationship Id="rId2" Type="http://schemas.openxmlformats.org/officeDocument/2006/relationships/image" Target="../media/image28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200.png"/><Relationship Id="rId24" Type="http://schemas.openxmlformats.org/officeDocument/2006/relationships/image" Target="../media/image19.png"/><Relationship Id="rId5" Type="http://schemas.openxmlformats.org/officeDocument/2006/relationships/customXml" Target="../ink/ink2.xml"/><Relationship Id="rId15" Type="http://schemas.openxmlformats.org/officeDocument/2006/relationships/image" Target="../media/image220.png"/><Relationship Id="rId23" Type="http://schemas.openxmlformats.org/officeDocument/2006/relationships/image" Target="../media/image260.png"/><Relationship Id="rId10" Type="http://schemas.openxmlformats.org/officeDocument/2006/relationships/customXml" Target="../ink/ink4.xml"/><Relationship Id="rId19" Type="http://schemas.openxmlformats.org/officeDocument/2006/relationships/image" Target="../media/image240.png"/><Relationship Id="rId4" Type="http://schemas.openxmlformats.org/officeDocument/2006/relationships/image" Target="../media/image160.png"/><Relationship Id="rId9" Type="http://schemas.openxmlformats.org/officeDocument/2006/relationships/image" Target="../media/image190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31.png"/><Relationship Id="rId7" Type="http://schemas.openxmlformats.org/officeDocument/2006/relationships/image" Target="../media/image30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5" Type="http://schemas.openxmlformats.org/officeDocument/2006/relationships/image" Target="../media/image290.png"/><Relationship Id="rId10" Type="http://schemas.openxmlformats.org/officeDocument/2006/relationships/image" Target="../media/image19.png"/><Relationship Id="rId4" Type="http://schemas.openxmlformats.org/officeDocument/2006/relationships/customXml" Target="../ink/ink11.xml"/><Relationship Id="rId9" Type="http://schemas.openxmlformats.org/officeDocument/2006/relationships/image" Target="../media/image310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image" Target="../media/image33.png"/><Relationship Id="rId21" Type="http://schemas.openxmlformats.org/officeDocument/2006/relationships/image" Target="../media/image370.png"/><Relationship Id="rId12" Type="http://schemas.openxmlformats.org/officeDocument/2006/relationships/image" Target="../media/image320.png"/><Relationship Id="rId17" Type="http://schemas.openxmlformats.org/officeDocument/2006/relationships/image" Target="../media/image35.png"/><Relationship Id="rId2" Type="http://schemas.openxmlformats.org/officeDocument/2006/relationships/customXml" Target="../ink/ink14.xml"/><Relationship Id="rId16" Type="http://schemas.openxmlformats.org/officeDocument/2006/relationships/customXml" Target="../ink/ink16.xml"/><Relationship Id="rId20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340.png"/><Relationship Id="rId19" Type="http://schemas.openxmlformats.org/officeDocument/2006/relationships/image" Target="../media/image34.png"/><Relationship Id="rId14" Type="http://schemas.openxmlformats.org/officeDocument/2006/relationships/customXml" Target="../ink/ink15.xml"/><Relationship Id="rId2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1.xml"/><Relationship Id="rId18" Type="http://schemas.openxmlformats.org/officeDocument/2006/relationships/image" Target="../media/image19.png"/><Relationship Id="rId3" Type="http://schemas.openxmlformats.org/officeDocument/2006/relationships/customXml" Target="../ink/ink18.xml"/><Relationship Id="rId7" Type="http://schemas.openxmlformats.org/officeDocument/2006/relationships/customXml" Target="../ink/ink19.xml"/><Relationship Id="rId12" Type="http://schemas.openxmlformats.org/officeDocument/2006/relationships/image" Target="../media/image43.png"/><Relationship Id="rId17" Type="http://schemas.openxmlformats.org/officeDocument/2006/relationships/image" Target="../media/image45.png"/><Relationship Id="rId2" Type="http://schemas.openxmlformats.org/officeDocument/2006/relationships/image" Target="../media/image36.png"/><Relationship Id="rId16" Type="http://schemas.openxmlformats.org/officeDocument/2006/relationships/customXml" Target="../ink/ink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customXml" Target="../ink/ink20.xml"/><Relationship Id="rId5" Type="http://schemas.openxmlformats.org/officeDocument/2006/relationships/image" Target="../media/image39.png"/><Relationship Id="rId15" Type="http://schemas.openxmlformats.org/officeDocument/2006/relationships/image" Target="../media/image38.png"/><Relationship Id="rId10" Type="http://schemas.openxmlformats.org/officeDocument/2006/relationships/image" Target="../media/image42.png"/><Relationship Id="rId1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customXml" Target="../ink/ink27.xml"/><Relationship Id="rId3" Type="http://schemas.openxmlformats.org/officeDocument/2006/relationships/customXml" Target="../ink/ink23.xml"/><Relationship Id="rId7" Type="http://schemas.openxmlformats.org/officeDocument/2006/relationships/image" Target="../media/image41.png"/><Relationship Id="rId12" Type="http://schemas.openxmlformats.org/officeDocument/2006/relationships/image" Target="../media/image470.png"/><Relationship Id="rId17" Type="http://schemas.openxmlformats.org/officeDocument/2006/relationships/image" Target="../media/image19.png"/><Relationship Id="rId2" Type="http://schemas.openxmlformats.org/officeDocument/2006/relationships/image" Target="../media/image40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11" Type="http://schemas.openxmlformats.org/officeDocument/2006/relationships/customXml" Target="../ink/ink26.xml"/><Relationship Id="rId5" Type="http://schemas.openxmlformats.org/officeDocument/2006/relationships/customXml" Target="../ink/ink24.xml"/><Relationship Id="rId15" Type="http://schemas.openxmlformats.org/officeDocument/2006/relationships/customXml" Target="../ink/ink28.xml"/><Relationship Id="rId10" Type="http://schemas.openxmlformats.org/officeDocument/2006/relationships/image" Target="../media/image460.png"/><Relationship Id="rId4" Type="http://schemas.openxmlformats.org/officeDocument/2006/relationships/image" Target="../media/image420.png"/><Relationship Id="rId9" Type="http://schemas.openxmlformats.org/officeDocument/2006/relationships/customXml" Target="../ink/ink25.xml"/><Relationship Id="rId14" Type="http://schemas.openxmlformats.org/officeDocument/2006/relationships/image" Target="../media/image48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7.png"/><Relationship Id="rId3" Type="http://schemas.openxmlformats.org/officeDocument/2006/relationships/image" Target="../media/image48.png"/><Relationship Id="rId7" Type="http://schemas.openxmlformats.org/officeDocument/2006/relationships/customXml" Target="../ink/ink30.xml"/><Relationship Id="rId17" Type="http://schemas.openxmlformats.org/officeDocument/2006/relationships/image" Target="../media/image51.png"/><Relationship Id="rId2" Type="http://schemas.openxmlformats.org/officeDocument/2006/relationships/image" Target="../media/image47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customXml" Target="../ink/ink32.xml"/><Relationship Id="rId5" Type="http://schemas.openxmlformats.org/officeDocument/2006/relationships/image" Target="../media/image52.png"/><Relationship Id="rId15" Type="http://schemas.openxmlformats.org/officeDocument/2006/relationships/image" Target="../media/image58.png"/><Relationship Id="rId10" Type="http://schemas.openxmlformats.org/officeDocument/2006/relationships/image" Target="../media/image55.png"/><Relationship Id="rId4" Type="http://schemas.openxmlformats.org/officeDocument/2006/relationships/customXml" Target="../ink/ink29.xml"/><Relationship Id="rId9" Type="http://schemas.openxmlformats.org/officeDocument/2006/relationships/customXml" Target="../ink/ink31.xml"/><Relationship Id="rId14" Type="http://schemas.openxmlformats.org/officeDocument/2006/relationships/customXml" Target="../ink/ink3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customXml" Target="../ink/ink38.xml"/><Relationship Id="rId3" Type="http://schemas.openxmlformats.org/officeDocument/2006/relationships/image" Target="../media/image56.png"/><Relationship Id="rId7" Type="http://schemas.openxmlformats.org/officeDocument/2006/relationships/image" Target="../media/image62.png"/><Relationship Id="rId12" Type="http://schemas.openxmlformats.org/officeDocument/2006/relationships/image" Target="../media/image6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5.xml"/><Relationship Id="rId11" Type="http://schemas.openxmlformats.org/officeDocument/2006/relationships/customXml" Target="../ink/ink37.xml"/><Relationship Id="rId5" Type="http://schemas.openxmlformats.org/officeDocument/2006/relationships/image" Target="../media/image61.png"/><Relationship Id="rId15" Type="http://schemas.openxmlformats.org/officeDocument/2006/relationships/image" Target="../media/image19.png"/><Relationship Id="rId10" Type="http://schemas.openxmlformats.org/officeDocument/2006/relationships/image" Target="../media/image64.png"/><Relationship Id="rId4" Type="http://schemas.openxmlformats.org/officeDocument/2006/relationships/customXml" Target="../ink/ink34.xml"/><Relationship Id="rId9" Type="http://schemas.openxmlformats.org/officeDocument/2006/relationships/customXml" Target="../ink/ink36.xml"/><Relationship Id="rId1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.xml"/><Relationship Id="rId13" Type="http://schemas.openxmlformats.org/officeDocument/2006/relationships/customXml" Target="../ink/ink43.xml"/><Relationship Id="rId3" Type="http://schemas.openxmlformats.org/officeDocument/2006/relationships/image" Target="../media/image63.png"/><Relationship Id="rId7" Type="http://schemas.openxmlformats.org/officeDocument/2006/relationships/image" Target="../media/image650.png"/><Relationship Id="rId12" Type="http://schemas.openxmlformats.org/officeDocument/2006/relationships/image" Target="../media/image680.png"/><Relationship Id="rId2" Type="http://schemas.openxmlformats.org/officeDocument/2006/relationships/image" Target="../media/image60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0.xml"/><Relationship Id="rId11" Type="http://schemas.openxmlformats.org/officeDocument/2006/relationships/customXml" Target="../ink/ink42.xml"/><Relationship Id="rId5" Type="http://schemas.openxmlformats.org/officeDocument/2006/relationships/image" Target="../media/image640.png"/><Relationship Id="rId15" Type="http://schemas.openxmlformats.org/officeDocument/2006/relationships/image" Target="../media/image19.png"/><Relationship Id="rId10" Type="http://schemas.openxmlformats.org/officeDocument/2006/relationships/image" Target="../media/image67.png"/><Relationship Id="rId4" Type="http://schemas.openxmlformats.org/officeDocument/2006/relationships/customXml" Target="../ink/ink39.xml"/><Relationship Id="rId9" Type="http://schemas.openxmlformats.org/officeDocument/2006/relationships/image" Target="../media/image660.png"/><Relationship Id="rId14" Type="http://schemas.openxmlformats.org/officeDocument/2006/relationships/image" Target="../media/image69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6.xml"/><Relationship Id="rId13" Type="http://schemas.openxmlformats.org/officeDocument/2006/relationships/image" Target="../media/image76.png"/><Relationship Id="rId18" Type="http://schemas.openxmlformats.org/officeDocument/2006/relationships/image" Target="../media/image79.png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12" Type="http://schemas.openxmlformats.org/officeDocument/2006/relationships/customXml" Target="../ink/ink48.xml"/><Relationship Id="rId17" Type="http://schemas.openxmlformats.org/officeDocument/2006/relationships/customXml" Target="../ink/ink50.xml"/><Relationship Id="rId2" Type="http://schemas.openxmlformats.org/officeDocument/2006/relationships/image" Target="../media/image69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5.xml"/><Relationship Id="rId11" Type="http://schemas.openxmlformats.org/officeDocument/2006/relationships/image" Target="../media/image75.png"/><Relationship Id="rId5" Type="http://schemas.openxmlformats.org/officeDocument/2006/relationships/image" Target="../media/image720.png"/><Relationship Id="rId15" Type="http://schemas.openxmlformats.org/officeDocument/2006/relationships/image" Target="../media/image77.png"/><Relationship Id="rId10" Type="http://schemas.openxmlformats.org/officeDocument/2006/relationships/customXml" Target="../ink/ink47.xml"/><Relationship Id="rId19" Type="http://schemas.openxmlformats.org/officeDocument/2006/relationships/image" Target="../media/image19.png"/><Relationship Id="rId4" Type="http://schemas.openxmlformats.org/officeDocument/2006/relationships/customXml" Target="../ink/ink44.xml"/><Relationship Id="rId9" Type="http://schemas.openxmlformats.org/officeDocument/2006/relationships/image" Target="../media/image74.png"/><Relationship Id="rId14" Type="http://schemas.openxmlformats.org/officeDocument/2006/relationships/customXml" Target="../ink/ink4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3.xml"/><Relationship Id="rId13" Type="http://schemas.openxmlformats.org/officeDocument/2006/relationships/image" Target="../media/image86.png"/><Relationship Id="rId18" Type="http://schemas.openxmlformats.org/officeDocument/2006/relationships/image" Target="../media/image89.png"/><Relationship Id="rId3" Type="http://schemas.openxmlformats.org/officeDocument/2006/relationships/customXml" Target="../ink/ink51.xml"/><Relationship Id="rId21" Type="http://schemas.openxmlformats.org/officeDocument/2006/relationships/image" Target="../media/image90.png"/><Relationship Id="rId7" Type="http://schemas.openxmlformats.org/officeDocument/2006/relationships/image" Target="../media/image78.png"/><Relationship Id="rId12" Type="http://schemas.openxmlformats.org/officeDocument/2006/relationships/customXml" Target="../ink/ink55.xml"/><Relationship Id="rId17" Type="http://schemas.openxmlformats.org/officeDocument/2006/relationships/customXml" Target="../ink/ink57.xml"/><Relationship Id="rId2" Type="http://schemas.openxmlformats.org/officeDocument/2006/relationships/image" Target="../media/image72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5.png"/><Relationship Id="rId5" Type="http://schemas.openxmlformats.org/officeDocument/2006/relationships/customXml" Target="../ink/ink52.xml"/><Relationship Id="rId15" Type="http://schemas.openxmlformats.org/officeDocument/2006/relationships/customXml" Target="../ink/ink56.xml"/><Relationship Id="rId23" Type="http://schemas.openxmlformats.org/officeDocument/2006/relationships/image" Target="../media/image51.png"/><Relationship Id="rId10" Type="http://schemas.openxmlformats.org/officeDocument/2006/relationships/customXml" Target="../ink/ink54.xml"/><Relationship Id="rId19" Type="http://schemas.openxmlformats.org/officeDocument/2006/relationships/customXml" Target="../ink/ink58.xml"/><Relationship Id="rId4" Type="http://schemas.openxmlformats.org/officeDocument/2006/relationships/image" Target="../media/image81.png"/><Relationship Id="rId9" Type="http://schemas.openxmlformats.org/officeDocument/2006/relationships/image" Target="../media/image84.png"/><Relationship Id="rId14" Type="http://schemas.openxmlformats.org/officeDocument/2006/relationships/image" Target="../media/image80.png"/><Relationship Id="rId2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61.xml"/><Relationship Id="rId13" Type="http://schemas.openxmlformats.org/officeDocument/2006/relationships/customXml" Target="../ink/ink63.xml"/><Relationship Id="rId18" Type="http://schemas.openxmlformats.org/officeDocument/2006/relationships/image" Target="../media/image100.png"/><Relationship Id="rId3" Type="http://schemas.openxmlformats.org/officeDocument/2006/relationships/customXml" Target="../ink/ink59.xml"/><Relationship Id="rId7" Type="http://schemas.openxmlformats.org/officeDocument/2006/relationships/image" Target="../media/image87.png"/><Relationship Id="rId12" Type="http://schemas.openxmlformats.org/officeDocument/2006/relationships/image" Target="../media/image91.png"/><Relationship Id="rId17" Type="http://schemas.openxmlformats.org/officeDocument/2006/relationships/customXml" Target="../ink/ink65.xml"/><Relationship Id="rId2" Type="http://schemas.openxmlformats.org/officeDocument/2006/relationships/image" Target="../media/image83.png"/><Relationship Id="rId16" Type="http://schemas.openxmlformats.org/officeDocument/2006/relationships/image" Target="../media/image99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6.png"/><Relationship Id="rId5" Type="http://schemas.openxmlformats.org/officeDocument/2006/relationships/customXml" Target="../ink/ink60.xml"/><Relationship Id="rId15" Type="http://schemas.openxmlformats.org/officeDocument/2006/relationships/customXml" Target="../ink/ink64.xml"/><Relationship Id="rId10" Type="http://schemas.openxmlformats.org/officeDocument/2006/relationships/customXml" Target="../ink/ink62.xml"/><Relationship Id="rId19" Type="http://schemas.openxmlformats.org/officeDocument/2006/relationships/image" Target="../media/image19.png"/><Relationship Id="rId4" Type="http://schemas.openxmlformats.org/officeDocument/2006/relationships/image" Target="../media/image92.png"/><Relationship Id="rId9" Type="http://schemas.openxmlformats.org/officeDocument/2006/relationships/image" Target="../media/image95.png"/><Relationship Id="rId14" Type="http://schemas.openxmlformats.org/officeDocument/2006/relationships/image" Target="../media/image9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hyperlink" Target="https://github.com/1ProtonDecay/Postman-collection.git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s://app.qase.io/public/report/86fdc16da69ce1a08b6b6acc3626e57c22aedd3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hyperlink" Target="https://1protondecay.youtrack.cloud/projects/dd0e0e67-26ac-44fb-89f5-6079ae82467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customXml" Target="../ink/ink71.xml"/><Relationship Id="rId3" Type="http://schemas.openxmlformats.org/officeDocument/2006/relationships/customXml" Target="../ink/ink66.xml"/><Relationship Id="rId7" Type="http://schemas.openxmlformats.org/officeDocument/2006/relationships/customXml" Target="../ink/ink68.xml"/><Relationship Id="rId12" Type="http://schemas.openxmlformats.org/officeDocument/2006/relationships/image" Target="../media/image108.png"/><Relationship Id="rId2" Type="http://schemas.openxmlformats.org/officeDocument/2006/relationships/hyperlink" Target="https://github.com/1ProtonDecay/k6.gi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customXml" Target="../ink/ink70.xml"/><Relationship Id="rId5" Type="http://schemas.openxmlformats.org/officeDocument/2006/relationships/customXml" Target="../ink/ink67.xml"/><Relationship Id="rId15" Type="http://schemas.openxmlformats.org/officeDocument/2006/relationships/image" Target="../media/image26.png"/><Relationship Id="rId10" Type="http://schemas.openxmlformats.org/officeDocument/2006/relationships/image" Target="../media/image107.png"/><Relationship Id="rId4" Type="http://schemas.openxmlformats.org/officeDocument/2006/relationships/image" Target="../media/image1040.png"/><Relationship Id="rId9" Type="http://schemas.openxmlformats.org/officeDocument/2006/relationships/customXml" Target="../ink/ink69.xml"/><Relationship Id="rId14" Type="http://schemas.openxmlformats.org/officeDocument/2006/relationships/image" Target="../media/image10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15.png"/><Relationship Id="rId3" Type="http://schemas.openxmlformats.org/officeDocument/2006/relationships/customXml" Target="../ink/ink72.xml"/><Relationship Id="rId7" Type="http://schemas.openxmlformats.org/officeDocument/2006/relationships/image" Target="../media/image26.png"/><Relationship Id="rId12" Type="http://schemas.openxmlformats.org/officeDocument/2006/relationships/customXml" Target="../ink/ink75.xml"/><Relationship Id="rId2" Type="http://schemas.openxmlformats.org/officeDocument/2006/relationships/hyperlink" Target="https://github.com/1ProtonDecay/k6.gi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4.png"/><Relationship Id="rId5" Type="http://schemas.openxmlformats.org/officeDocument/2006/relationships/customXml" Target="../ink/ink73.xml"/><Relationship Id="rId10" Type="http://schemas.openxmlformats.org/officeDocument/2006/relationships/customXml" Target="../ink/ink74.xml"/><Relationship Id="rId4" Type="http://schemas.openxmlformats.org/officeDocument/2006/relationships/image" Target="../media/image111.png"/><Relationship Id="rId9" Type="http://schemas.openxmlformats.org/officeDocument/2006/relationships/image" Target="../media/image10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1ProtonDecay/JMeter-Repository.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77.xml"/><Relationship Id="rId13" Type="http://schemas.openxmlformats.org/officeDocument/2006/relationships/image" Target="../media/image122.png"/><Relationship Id="rId18" Type="http://schemas.openxmlformats.org/officeDocument/2006/relationships/customXml" Target="../ink/ink82.xml"/><Relationship Id="rId3" Type="http://schemas.openxmlformats.org/officeDocument/2006/relationships/image" Target="../media/image20.png"/><Relationship Id="rId21" Type="http://schemas.openxmlformats.org/officeDocument/2006/relationships/image" Target="../media/image126.png"/><Relationship Id="rId7" Type="http://schemas.openxmlformats.org/officeDocument/2006/relationships/image" Target="../media/image119.png"/><Relationship Id="rId12" Type="http://schemas.openxmlformats.org/officeDocument/2006/relationships/customXml" Target="../ink/ink79.xml"/><Relationship Id="rId17" Type="http://schemas.openxmlformats.org/officeDocument/2006/relationships/image" Target="../media/image124.png"/><Relationship Id="rId2" Type="http://schemas.openxmlformats.org/officeDocument/2006/relationships/hyperlink" Target="https://github.com/1ProtonDecay/JMeter-Repository.git" TargetMode="External"/><Relationship Id="rId16" Type="http://schemas.openxmlformats.org/officeDocument/2006/relationships/customXml" Target="../ink/ink81.xml"/><Relationship Id="rId20" Type="http://schemas.openxmlformats.org/officeDocument/2006/relationships/customXml" Target="../ink/ink8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6.xml"/><Relationship Id="rId11" Type="http://schemas.openxmlformats.org/officeDocument/2006/relationships/image" Target="../media/image121.png"/><Relationship Id="rId5" Type="http://schemas.openxmlformats.org/officeDocument/2006/relationships/image" Target="../media/image116.png"/><Relationship Id="rId15" Type="http://schemas.openxmlformats.org/officeDocument/2006/relationships/image" Target="../media/image123.png"/><Relationship Id="rId23" Type="http://schemas.openxmlformats.org/officeDocument/2006/relationships/image" Target="../media/image127.png"/><Relationship Id="rId10" Type="http://schemas.openxmlformats.org/officeDocument/2006/relationships/customXml" Target="../ink/ink78.xml"/><Relationship Id="rId19" Type="http://schemas.openxmlformats.org/officeDocument/2006/relationships/image" Target="../media/image125.png"/><Relationship Id="rId4" Type="http://schemas.openxmlformats.org/officeDocument/2006/relationships/image" Target="../media/image113.png"/><Relationship Id="rId9" Type="http://schemas.openxmlformats.org/officeDocument/2006/relationships/image" Target="../media/image120.png"/><Relationship Id="rId14" Type="http://schemas.openxmlformats.org/officeDocument/2006/relationships/customXml" Target="../ink/ink80.xml"/><Relationship Id="rId22" Type="http://schemas.openxmlformats.org/officeDocument/2006/relationships/customXml" Target="../ink/ink8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31.png"/><Relationship Id="rId2" Type="http://schemas.openxmlformats.org/officeDocument/2006/relationships/hyperlink" Target="https://github.com/1ProtonDecay/k6.git" TargetMode="Externa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6.xml"/><Relationship Id="rId5" Type="http://schemas.openxmlformats.org/officeDocument/2006/relationships/image" Target="../media/image130.png"/><Relationship Id="rId4" Type="http://schemas.openxmlformats.org/officeDocument/2006/relationships/customXml" Target="../ink/ink8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26.png"/><Relationship Id="rId7" Type="http://schemas.openxmlformats.org/officeDocument/2006/relationships/customXml" Target="../ink/ink88.xml"/><Relationship Id="rId2" Type="http://schemas.openxmlformats.org/officeDocument/2006/relationships/hyperlink" Target="https://github.com/1ProtonDecay/k6.gi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18.png"/><Relationship Id="rId5" Type="http://schemas.openxmlformats.org/officeDocument/2006/relationships/customXml" Target="../ink/ink87.xml"/><Relationship Id="rId10" Type="http://schemas.openxmlformats.org/officeDocument/2006/relationships/image" Target="../media/image133.png"/><Relationship Id="rId4" Type="http://schemas.openxmlformats.org/officeDocument/2006/relationships/image" Target="../media/image117.png"/><Relationship Id="rId9" Type="http://schemas.openxmlformats.org/officeDocument/2006/relationships/customXml" Target="../ink/ink8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1ProtonDecay/JMeter-Repository.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91.xml"/><Relationship Id="rId13" Type="http://schemas.openxmlformats.org/officeDocument/2006/relationships/image" Target="../media/image141.png"/><Relationship Id="rId18" Type="http://schemas.openxmlformats.org/officeDocument/2006/relationships/customXml" Target="../ink/ink96.xml"/><Relationship Id="rId3" Type="http://schemas.openxmlformats.org/officeDocument/2006/relationships/image" Target="../media/image20.png"/><Relationship Id="rId21" Type="http://schemas.openxmlformats.org/officeDocument/2006/relationships/image" Target="../media/image145.png"/><Relationship Id="rId7" Type="http://schemas.openxmlformats.org/officeDocument/2006/relationships/image" Target="../media/image138.png"/><Relationship Id="rId12" Type="http://schemas.openxmlformats.org/officeDocument/2006/relationships/customXml" Target="../ink/ink93.xml"/><Relationship Id="rId17" Type="http://schemas.openxmlformats.org/officeDocument/2006/relationships/image" Target="../media/image143.png"/><Relationship Id="rId2" Type="http://schemas.openxmlformats.org/officeDocument/2006/relationships/hyperlink" Target="https://github.com/1ProtonDecay/JMeter-Repository.git" TargetMode="External"/><Relationship Id="rId16" Type="http://schemas.openxmlformats.org/officeDocument/2006/relationships/customXml" Target="../ink/ink95.xml"/><Relationship Id="rId20" Type="http://schemas.openxmlformats.org/officeDocument/2006/relationships/customXml" Target="../ink/ink9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0.xml"/><Relationship Id="rId11" Type="http://schemas.openxmlformats.org/officeDocument/2006/relationships/image" Target="../media/image140.png"/><Relationship Id="rId5" Type="http://schemas.openxmlformats.org/officeDocument/2006/relationships/image" Target="../media/image135.png"/><Relationship Id="rId15" Type="http://schemas.openxmlformats.org/officeDocument/2006/relationships/image" Target="../media/image142.png"/><Relationship Id="rId23" Type="http://schemas.openxmlformats.org/officeDocument/2006/relationships/image" Target="../media/image146.png"/><Relationship Id="rId10" Type="http://schemas.openxmlformats.org/officeDocument/2006/relationships/customXml" Target="../ink/ink92.xml"/><Relationship Id="rId19" Type="http://schemas.openxmlformats.org/officeDocument/2006/relationships/image" Target="../media/image144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Relationship Id="rId14" Type="http://schemas.openxmlformats.org/officeDocument/2006/relationships/customXml" Target="../ink/ink94.xml"/><Relationship Id="rId22" Type="http://schemas.openxmlformats.org/officeDocument/2006/relationships/customXml" Target="../ink/ink9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1.xml"/><Relationship Id="rId13" Type="http://schemas.openxmlformats.org/officeDocument/2006/relationships/image" Target="../media/image149.png"/><Relationship Id="rId3" Type="http://schemas.openxmlformats.org/officeDocument/2006/relationships/image" Target="../media/image26.png"/><Relationship Id="rId7" Type="http://schemas.openxmlformats.org/officeDocument/2006/relationships/image" Target="../media/image137.png"/><Relationship Id="rId12" Type="http://schemas.openxmlformats.org/officeDocument/2006/relationships/customXml" Target="../ink/ink103.xml"/><Relationship Id="rId2" Type="http://schemas.openxmlformats.org/officeDocument/2006/relationships/hyperlink" Target="https://github.com/1ProtonDecay/k6.git" TargetMode="Externa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0.xml"/><Relationship Id="rId11" Type="http://schemas.openxmlformats.org/officeDocument/2006/relationships/image" Target="../media/image148.png"/><Relationship Id="rId5" Type="http://schemas.openxmlformats.org/officeDocument/2006/relationships/image" Target="../media/image136.png"/><Relationship Id="rId10" Type="http://schemas.openxmlformats.org/officeDocument/2006/relationships/customXml" Target="../ink/ink102.xml"/><Relationship Id="rId4" Type="http://schemas.openxmlformats.org/officeDocument/2006/relationships/customXml" Target="../ink/ink99.xml"/><Relationship Id="rId9" Type="http://schemas.openxmlformats.org/officeDocument/2006/relationships/image" Target="../media/image1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51.png"/><Relationship Id="rId2" Type="http://schemas.openxmlformats.org/officeDocument/2006/relationships/hyperlink" Target="https://github.com/1ProtonDecay/k6.git" TargetMode="Externa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4.xml"/><Relationship Id="rId5" Type="http://schemas.openxmlformats.org/officeDocument/2006/relationships/image" Target="../media/image118.png"/><Relationship Id="rId4" Type="http://schemas.openxmlformats.org/officeDocument/2006/relationships/image" Target="../media/image15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0.png"/><Relationship Id="rId3" Type="http://schemas.openxmlformats.org/officeDocument/2006/relationships/image" Target="../media/image20.png"/><Relationship Id="rId7" Type="http://schemas.openxmlformats.org/officeDocument/2006/relationships/customXml" Target="../ink/ink106.xml"/><Relationship Id="rId2" Type="http://schemas.openxmlformats.org/officeDocument/2006/relationships/hyperlink" Target="https://github.com/1ProtonDecay/JMeter-Repository.gi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1.png"/><Relationship Id="rId5" Type="http://schemas.openxmlformats.org/officeDocument/2006/relationships/customXml" Target="../ink/ink105.xml"/><Relationship Id="rId4" Type="http://schemas.openxmlformats.org/officeDocument/2006/relationships/image" Target="../media/image15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8.xml"/><Relationship Id="rId13" Type="http://schemas.openxmlformats.org/officeDocument/2006/relationships/image" Target="../media/image158.png"/><Relationship Id="rId3" Type="http://schemas.openxmlformats.org/officeDocument/2006/relationships/image" Target="../media/image20.png"/><Relationship Id="rId7" Type="http://schemas.openxmlformats.org/officeDocument/2006/relationships/image" Target="../media/image155.png"/><Relationship Id="rId12" Type="http://schemas.openxmlformats.org/officeDocument/2006/relationships/customXml" Target="../ink/ink110.xml"/><Relationship Id="rId17" Type="http://schemas.openxmlformats.org/officeDocument/2006/relationships/image" Target="../media/image161.png"/><Relationship Id="rId2" Type="http://schemas.openxmlformats.org/officeDocument/2006/relationships/hyperlink" Target="https://github.com/1ProtonDecay/JMeter-Repository.git" TargetMode="External"/><Relationship Id="rId16" Type="http://schemas.openxmlformats.org/officeDocument/2006/relationships/customXml" Target="../ink/ink11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7.xml"/><Relationship Id="rId11" Type="http://schemas.openxmlformats.org/officeDocument/2006/relationships/image" Target="../media/image157.png"/><Relationship Id="rId5" Type="http://schemas.openxmlformats.org/officeDocument/2006/relationships/image" Target="../media/image154.png"/><Relationship Id="rId15" Type="http://schemas.openxmlformats.org/officeDocument/2006/relationships/image" Target="../media/image159.png"/><Relationship Id="rId10" Type="http://schemas.openxmlformats.org/officeDocument/2006/relationships/customXml" Target="../ink/ink109.xml"/><Relationship Id="rId4" Type="http://schemas.openxmlformats.org/officeDocument/2006/relationships/image" Target="../media/image153.png"/><Relationship Id="rId9" Type="http://schemas.openxmlformats.org/officeDocument/2006/relationships/image" Target="../media/image156.png"/><Relationship Id="rId14" Type="http://schemas.openxmlformats.org/officeDocument/2006/relationships/customXml" Target="../ink/ink1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1ProtonDecay/k6.git" TargetMode="External"/><Relationship Id="rId2" Type="http://schemas.openxmlformats.org/officeDocument/2006/relationships/hyperlink" Target="https://github.com/1ProtonDecay/JMeter-Repository.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0.png"/><Relationship Id="rId13" Type="http://schemas.openxmlformats.org/officeDocument/2006/relationships/customXml" Target="../ink/ink117.xml"/><Relationship Id="rId18" Type="http://schemas.openxmlformats.org/officeDocument/2006/relationships/image" Target="../media/image1460.png"/><Relationship Id="rId3" Type="http://schemas.openxmlformats.org/officeDocument/2006/relationships/image" Target="../media/image166.png"/><Relationship Id="rId21" Type="http://schemas.openxmlformats.org/officeDocument/2006/relationships/image" Target="../media/image23.png"/><Relationship Id="rId7" Type="http://schemas.openxmlformats.org/officeDocument/2006/relationships/customXml" Target="../ink/ink114.xml"/><Relationship Id="rId12" Type="http://schemas.openxmlformats.org/officeDocument/2006/relationships/image" Target="../media/image1430.png"/><Relationship Id="rId17" Type="http://schemas.openxmlformats.org/officeDocument/2006/relationships/customXml" Target="../ink/ink119.xml"/><Relationship Id="rId2" Type="http://schemas.openxmlformats.org/officeDocument/2006/relationships/image" Target="../media/image165.png"/><Relationship Id="rId16" Type="http://schemas.openxmlformats.org/officeDocument/2006/relationships/image" Target="../media/image1450.png"/><Relationship Id="rId20" Type="http://schemas.openxmlformats.org/officeDocument/2006/relationships/image" Target="../media/image1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0.png"/><Relationship Id="rId11" Type="http://schemas.openxmlformats.org/officeDocument/2006/relationships/customXml" Target="../ink/ink116.xml"/><Relationship Id="rId5" Type="http://schemas.openxmlformats.org/officeDocument/2006/relationships/customXml" Target="../ink/ink113.xml"/><Relationship Id="rId15" Type="http://schemas.openxmlformats.org/officeDocument/2006/relationships/customXml" Target="../ink/ink118.xml"/><Relationship Id="rId23" Type="http://schemas.openxmlformats.org/officeDocument/2006/relationships/image" Target="../media/image20.png"/><Relationship Id="rId10" Type="http://schemas.openxmlformats.org/officeDocument/2006/relationships/image" Target="../media/image1420.png"/><Relationship Id="rId19" Type="http://schemas.openxmlformats.org/officeDocument/2006/relationships/customXml" Target="../ink/ink120.xml"/><Relationship Id="rId4" Type="http://schemas.openxmlformats.org/officeDocument/2006/relationships/image" Target="../media/image167.png"/><Relationship Id="rId9" Type="http://schemas.openxmlformats.org/officeDocument/2006/relationships/customXml" Target="../ink/ink115.xml"/><Relationship Id="rId14" Type="http://schemas.openxmlformats.org/officeDocument/2006/relationships/image" Target="../media/image1440.png"/><Relationship Id="rId22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customXml" Target="../ink/ink121.xml"/><Relationship Id="rId7" Type="http://schemas.openxmlformats.org/officeDocument/2006/relationships/image" Target="../media/image2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0.png"/><Relationship Id="rId5" Type="http://schemas.openxmlformats.org/officeDocument/2006/relationships/customXml" Target="../ink/ink122.xml"/><Relationship Id="rId4" Type="http://schemas.openxmlformats.org/officeDocument/2006/relationships/image" Target="../media/image1490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0.png"/><Relationship Id="rId13" Type="http://schemas.openxmlformats.org/officeDocument/2006/relationships/image" Target="../media/image20.png"/><Relationship Id="rId3" Type="http://schemas.openxmlformats.org/officeDocument/2006/relationships/customXml" Target="../ink/ink123.xml"/><Relationship Id="rId7" Type="http://schemas.openxmlformats.org/officeDocument/2006/relationships/customXml" Target="../ink/ink125.xml"/><Relationship Id="rId12" Type="http://schemas.openxmlformats.org/officeDocument/2006/relationships/image" Target="../media/image21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0.png"/><Relationship Id="rId11" Type="http://schemas.openxmlformats.org/officeDocument/2006/relationships/image" Target="../media/image23.png"/><Relationship Id="rId5" Type="http://schemas.openxmlformats.org/officeDocument/2006/relationships/customXml" Target="../ink/ink124.xml"/><Relationship Id="rId10" Type="http://schemas.openxmlformats.org/officeDocument/2006/relationships/image" Target="../media/image1550.png"/><Relationship Id="rId4" Type="http://schemas.openxmlformats.org/officeDocument/2006/relationships/image" Target="../media/image1520.png"/><Relationship Id="rId9" Type="http://schemas.openxmlformats.org/officeDocument/2006/relationships/customXml" Target="../ink/ink12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7.xml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59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0.png"/><Relationship Id="rId13" Type="http://schemas.openxmlformats.org/officeDocument/2006/relationships/customXml" Target="../ink/ink133.xml"/><Relationship Id="rId3" Type="http://schemas.openxmlformats.org/officeDocument/2006/relationships/customXml" Target="../ink/ink128.xml"/><Relationship Id="rId7" Type="http://schemas.openxmlformats.org/officeDocument/2006/relationships/customXml" Target="../ink/ink130.xml"/><Relationship Id="rId12" Type="http://schemas.openxmlformats.org/officeDocument/2006/relationships/image" Target="../media/image1660.png"/><Relationship Id="rId2" Type="http://schemas.openxmlformats.org/officeDocument/2006/relationships/image" Target="../media/image174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0.png"/><Relationship Id="rId11" Type="http://schemas.openxmlformats.org/officeDocument/2006/relationships/customXml" Target="../ink/ink132.xml"/><Relationship Id="rId5" Type="http://schemas.openxmlformats.org/officeDocument/2006/relationships/customXml" Target="../ink/ink129.xml"/><Relationship Id="rId15" Type="http://schemas.openxmlformats.org/officeDocument/2006/relationships/image" Target="../media/image20.png"/><Relationship Id="rId10" Type="http://schemas.openxmlformats.org/officeDocument/2006/relationships/image" Target="../media/image1650.png"/><Relationship Id="rId4" Type="http://schemas.openxmlformats.org/officeDocument/2006/relationships/image" Target="../media/image1620.png"/><Relationship Id="rId9" Type="http://schemas.openxmlformats.org/officeDocument/2006/relationships/customXml" Target="../ink/ink131.xml"/><Relationship Id="rId14" Type="http://schemas.openxmlformats.org/officeDocument/2006/relationships/image" Target="../media/image16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github.com/1ProtonDecay/Playwright_API_tes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hyperlink" Target="https://github.com/1ProtonDecay/Playwright_API_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1ProtonDecay" TargetMode="External"/><Relationship Id="rId7" Type="http://schemas.openxmlformats.org/officeDocument/2006/relationships/hyperlink" Target="https://cloud.mail.ru/public/BkKu/hwo9htB57" TargetMode="External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jpe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38182C-496D-6450-373A-80F6B0080D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000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Дипломный проект:</a:t>
            </a:r>
            <a:br>
              <a:rPr lang="ru-RU" sz="4000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4000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Тестирование сервисов </a:t>
            </a:r>
            <a:r>
              <a:rPr lang="ru-RU" sz="4000" cap="non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lang="ru-RU" sz="4000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-сервера «Цифровой Петербург»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C092A0C-B993-5C23-CEF7-2478E8D734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5877" y="4184509"/>
            <a:ext cx="11030688" cy="1830809"/>
          </a:xfrm>
        </p:spPr>
        <p:txBody>
          <a:bodyPr>
            <a:norm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Выполнил: 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Антон Зябкин, студент группы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QA211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Руководитель: 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Владимир Денисенко, ведущий инженер разработки в ПАО «Сбербанк»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5CF4B6-B758-295E-3F28-15071551C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76" y="208721"/>
            <a:ext cx="1890977" cy="14908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766D2B-296C-9846-98BC-0CA9F56A021B}"/>
              </a:ext>
            </a:extLst>
          </p:cNvPr>
          <p:cNvSpPr txBox="1"/>
          <p:nvPr/>
        </p:nvSpPr>
        <p:spPr>
          <a:xfrm>
            <a:off x="3245224" y="6239435"/>
            <a:ext cx="5038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май-сентябрь 2023 г.</a:t>
            </a:r>
          </a:p>
        </p:txBody>
      </p:sp>
    </p:spTree>
    <p:extLst>
      <p:ext uri="{BB962C8B-B14F-4D97-AF65-F5344CB8AC3E}">
        <p14:creationId xmlns:p14="http://schemas.microsoft.com/office/powerpoint/2010/main" val="3233658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10843522" cy="1508760"/>
          </a:xfrm>
        </p:spPr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Попробуем «постучаться» на сервер без авторизации.</a:t>
            </a:r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66E5C6D9-FDDE-A087-9041-CD22F836C87A}"/>
              </a:ext>
            </a:extLst>
          </p:cNvPr>
          <p:cNvGrpSpPr/>
          <p:nvPr/>
        </p:nvGrpSpPr>
        <p:grpSpPr>
          <a:xfrm>
            <a:off x="2584174" y="5065066"/>
            <a:ext cx="9462267" cy="1684938"/>
            <a:chOff x="3034533" y="5435370"/>
            <a:chExt cx="9011908" cy="1314633"/>
          </a:xfrm>
        </p:grpSpPr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77E14A46-6E32-03B0-D706-B203122BA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34533" y="5435370"/>
              <a:ext cx="9011908" cy="131463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2" name="Рукописный ввод 21">
                  <a:extLst>
                    <a:ext uri="{FF2B5EF4-FFF2-40B4-BE49-F238E27FC236}">
                      <a16:creationId xmlns:a16="http://schemas.microsoft.com/office/drawing/2014/main" id="{52D17BD3-C7BD-42BD-D574-659250C8AA86}"/>
                    </a:ext>
                  </a:extLst>
                </p14:cNvPr>
                <p14:cNvContentPartPr/>
                <p14:nvPr/>
              </p14:nvContentPartPr>
              <p14:xfrm>
                <a:off x="9011061" y="5670882"/>
                <a:ext cx="2613240" cy="40680"/>
              </p14:xfrm>
            </p:contentPart>
          </mc:Choice>
          <mc:Fallback xmlns="">
            <p:pic>
              <p:nvPicPr>
                <p:cNvPr id="22" name="Рукописный ввод 21">
                  <a:extLst>
                    <a:ext uri="{FF2B5EF4-FFF2-40B4-BE49-F238E27FC236}">
                      <a16:creationId xmlns:a16="http://schemas.microsoft.com/office/drawing/2014/main" id="{52D17BD3-C7BD-42BD-D574-659250C8AA8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959969" y="5586997"/>
                  <a:ext cx="2715767" cy="2087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6380166B-F9F4-BF4F-2CD5-47034AC95463}"/>
                    </a:ext>
                  </a:extLst>
                </p14:cNvPr>
                <p14:cNvContentPartPr/>
                <p14:nvPr/>
              </p14:nvContentPartPr>
              <p14:xfrm>
                <a:off x="3392541" y="6360282"/>
                <a:ext cx="3403080" cy="94320"/>
              </p14:xfrm>
            </p:contentPart>
          </mc:Choice>
          <mc:Fallback xmlns=""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6380166B-F9F4-BF4F-2CD5-47034AC9546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41109" y="6275816"/>
                  <a:ext cx="3505601" cy="26297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45DAC5A-D4FE-DF27-4B63-F6DD3304C7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518270"/>
            <a:ext cx="8474893" cy="34379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Рукописный ввод 26">
                <a:extLst>
                  <a:ext uri="{FF2B5EF4-FFF2-40B4-BE49-F238E27FC236}">
                    <a16:creationId xmlns:a16="http://schemas.microsoft.com/office/drawing/2014/main" id="{430BD813-7815-6025-8139-9B53B54BC185}"/>
                  </a:ext>
                </a:extLst>
              </p14:cNvPr>
              <p14:cNvContentPartPr/>
              <p14:nvPr/>
            </p14:nvContentPartPr>
            <p14:xfrm>
              <a:off x="2609901" y="4006962"/>
              <a:ext cx="2632680" cy="48600"/>
            </p14:xfrm>
          </p:contentPart>
        </mc:Choice>
        <mc:Fallback xmlns="">
          <p:pic>
            <p:nvPicPr>
              <p:cNvPr id="27" name="Рукописный ввод 26">
                <a:extLst>
                  <a:ext uri="{FF2B5EF4-FFF2-40B4-BE49-F238E27FC236}">
                    <a16:creationId xmlns:a16="http://schemas.microsoft.com/office/drawing/2014/main" id="{430BD813-7815-6025-8139-9B53B54BC1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56261" y="3898962"/>
                <a:ext cx="2740320" cy="26424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927DEB4B-EE67-B1C0-6CD0-660B39B003D2}"/>
              </a:ext>
            </a:extLst>
          </p:cNvPr>
          <p:cNvSpPr txBox="1"/>
          <p:nvPr/>
        </p:nvSpPr>
        <p:spPr>
          <a:xfrm>
            <a:off x="8899906" y="4083143"/>
            <a:ext cx="2703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Что и требовалось доказать! 👌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" name="Рукописный ввод 28">
                <a:extLst>
                  <a:ext uri="{FF2B5EF4-FFF2-40B4-BE49-F238E27FC236}">
                    <a16:creationId xmlns:a16="http://schemas.microsoft.com/office/drawing/2014/main" id="{00D74BB0-2F61-E98A-1D39-2C48BA077FC0}"/>
                  </a:ext>
                </a:extLst>
              </p14:cNvPr>
              <p14:cNvContentPartPr/>
              <p14:nvPr/>
            </p14:nvContentPartPr>
            <p14:xfrm>
              <a:off x="2736621" y="1747602"/>
              <a:ext cx="4277880" cy="42120"/>
            </p14:xfrm>
          </p:contentPart>
        </mc:Choice>
        <mc:Fallback xmlns="">
          <p:pic>
            <p:nvPicPr>
              <p:cNvPr id="29" name="Рукописный ввод 28">
                <a:extLst>
                  <a:ext uri="{FF2B5EF4-FFF2-40B4-BE49-F238E27FC236}">
                    <a16:creationId xmlns:a16="http://schemas.microsoft.com/office/drawing/2014/main" id="{00D74BB0-2F61-E98A-1D39-2C48BA077FC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82981" y="1639602"/>
                <a:ext cx="438552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Рукописный ввод 29">
                <a:extLst>
                  <a:ext uri="{FF2B5EF4-FFF2-40B4-BE49-F238E27FC236}">
                    <a16:creationId xmlns:a16="http://schemas.microsoft.com/office/drawing/2014/main" id="{2C168847-208E-D748-8EF3-519109E34C0B}"/>
                  </a:ext>
                </a:extLst>
              </p14:cNvPr>
              <p14:cNvContentPartPr/>
              <p14:nvPr/>
            </p14:nvContentPartPr>
            <p14:xfrm>
              <a:off x="2716101" y="1947402"/>
              <a:ext cx="4272120" cy="94320"/>
            </p14:xfrm>
          </p:contentPart>
        </mc:Choice>
        <mc:Fallback xmlns="">
          <p:pic>
            <p:nvPicPr>
              <p:cNvPr id="30" name="Рукописный ввод 29">
                <a:extLst>
                  <a:ext uri="{FF2B5EF4-FFF2-40B4-BE49-F238E27FC236}">
                    <a16:creationId xmlns:a16="http://schemas.microsoft.com/office/drawing/2014/main" id="{2C168847-208E-D748-8EF3-519109E34C0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62461" y="1839762"/>
                <a:ext cx="437976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FC8A1D08-568E-6E2F-F11E-BB011037122D}"/>
                  </a:ext>
                </a:extLst>
              </p14:cNvPr>
              <p14:cNvContentPartPr/>
              <p14:nvPr/>
            </p14:nvContentPartPr>
            <p14:xfrm>
              <a:off x="4889421" y="1855242"/>
              <a:ext cx="1017360" cy="360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FC8A1D08-568E-6E2F-F11E-BB011037122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35781" y="1747242"/>
                <a:ext cx="1125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4394CC68-73A1-DB81-914F-F8D821812BFF}"/>
                  </a:ext>
                </a:extLst>
              </p14:cNvPr>
              <p14:cNvContentPartPr/>
              <p14:nvPr/>
            </p14:nvContentPartPr>
            <p14:xfrm>
              <a:off x="5923341" y="1841202"/>
              <a:ext cx="605880" cy="25920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4394CC68-73A1-DB81-914F-F8D821812B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69341" y="1733202"/>
                <a:ext cx="71352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3" name="Рукописный ввод 32">
                <a:extLst>
                  <a:ext uri="{FF2B5EF4-FFF2-40B4-BE49-F238E27FC236}">
                    <a16:creationId xmlns:a16="http://schemas.microsoft.com/office/drawing/2014/main" id="{FEE4E3DF-4395-6E53-1ED0-F4B0C624B9CB}"/>
                  </a:ext>
                </a:extLst>
              </p14:cNvPr>
              <p14:cNvContentPartPr/>
              <p14:nvPr/>
            </p14:nvContentPartPr>
            <p14:xfrm>
              <a:off x="2808981" y="2053602"/>
              <a:ext cx="1230120" cy="360"/>
            </p14:xfrm>
          </p:contentPart>
        </mc:Choice>
        <mc:Fallback xmlns="">
          <p:pic>
            <p:nvPicPr>
              <p:cNvPr id="33" name="Рукописный ввод 32">
                <a:extLst>
                  <a:ext uri="{FF2B5EF4-FFF2-40B4-BE49-F238E27FC236}">
                    <a16:creationId xmlns:a16="http://schemas.microsoft.com/office/drawing/2014/main" id="{FEE4E3DF-4395-6E53-1ED0-F4B0C624B9C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54981" y="1945602"/>
                <a:ext cx="13377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4" name="Рукописный ввод 33">
                <a:extLst>
                  <a:ext uri="{FF2B5EF4-FFF2-40B4-BE49-F238E27FC236}">
                    <a16:creationId xmlns:a16="http://schemas.microsoft.com/office/drawing/2014/main" id="{E6CD12F1-AB47-CD26-B44C-9974384A0E24}"/>
                  </a:ext>
                </a:extLst>
              </p14:cNvPr>
              <p14:cNvContentPartPr/>
              <p14:nvPr/>
            </p14:nvContentPartPr>
            <p14:xfrm>
              <a:off x="2782341" y="4373082"/>
              <a:ext cx="2464560" cy="55440"/>
            </p14:xfrm>
          </p:contentPart>
        </mc:Choice>
        <mc:Fallback xmlns="">
          <p:pic>
            <p:nvPicPr>
              <p:cNvPr id="34" name="Рукописный ввод 33">
                <a:extLst>
                  <a:ext uri="{FF2B5EF4-FFF2-40B4-BE49-F238E27FC236}">
                    <a16:creationId xmlns:a16="http://schemas.microsoft.com/office/drawing/2014/main" id="{E6CD12F1-AB47-CD26-B44C-9974384A0E2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28341" y="4265082"/>
                <a:ext cx="257220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5" name="Рукописный ввод 34">
                <a:extLst>
                  <a:ext uri="{FF2B5EF4-FFF2-40B4-BE49-F238E27FC236}">
                    <a16:creationId xmlns:a16="http://schemas.microsoft.com/office/drawing/2014/main" id="{ACC79DDF-D91D-60C7-798F-AC1A9EE9659D}"/>
                  </a:ext>
                </a:extLst>
              </p14:cNvPr>
              <p14:cNvContentPartPr/>
              <p14:nvPr/>
            </p14:nvContentPartPr>
            <p14:xfrm>
              <a:off x="2861901" y="4530762"/>
              <a:ext cx="2197080" cy="28080"/>
            </p14:xfrm>
          </p:contentPart>
        </mc:Choice>
        <mc:Fallback xmlns="">
          <p:pic>
            <p:nvPicPr>
              <p:cNvPr id="35" name="Рукописный ввод 34">
                <a:extLst>
                  <a:ext uri="{FF2B5EF4-FFF2-40B4-BE49-F238E27FC236}">
                    <a16:creationId xmlns:a16="http://schemas.microsoft.com/office/drawing/2014/main" id="{ACC79DDF-D91D-60C7-798F-AC1A9EE9659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808261" y="4422762"/>
                <a:ext cx="2304720" cy="2437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D7DCAEA-B810-A9CD-A106-E67A5B3C4AE8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762"/>
          <a:stretch/>
        </p:blipFill>
        <p:spPr>
          <a:xfrm>
            <a:off x="0" y="165038"/>
            <a:ext cx="649247" cy="6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25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Начнем с позитивной проверки.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43E7F10-2301-4673-ED15-BC7BAA1F9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2382"/>
            <a:ext cx="7513983" cy="2993232"/>
          </a:xfrm>
          <a:prstGeom prst="rect">
            <a:avLst/>
          </a:prstGeom>
        </p:spPr>
      </p:pic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571F56D7-6D06-477B-35B6-9F84230C146E}"/>
              </a:ext>
            </a:extLst>
          </p:cNvPr>
          <p:cNvGrpSpPr/>
          <p:nvPr/>
        </p:nvGrpSpPr>
        <p:grpSpPr>
          <a:xfrm>
            <a:off x="5102087" y="4515614"/>
            <a:ext cx="6900869" cy="2342387"/>
            <a:chOff x="5732235" y="5032347"/>
            <a:chExt cx="6270721" cy="1825653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F19F8044-696B-4132-B965-7FFDF0ACE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32235" y="5032347"/>
              <a:ext cx="6270721" cy="182565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E35FA384-7E6C-2E17-6319-DAF6DEA250B2}"/>
                    </a:ext>
                  </a:extLst>
                </p14:cNvPr>
                <p14:cNvContentPartPr/>
                <p14:nvPr/>
              </p14:nvContentPartPr>
              <p14:xfrm>
                <a:off x="10150821" y="5273442"/>
                <a:ext cx="1240200" cy="5400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E35FA384-7E6C-2E17-6319-DAF6DEA250B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101750" y="5189504"/>
                  <a:ext cx="1338016" cy="2215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A5925039-DB22-4E98-3D00-06708785FB77}"/>
                    </a:ext>
                  </a:extLst>
                </p14:cNvPr>
                <p14:cNvContentPartPr/>
                <p14:nvPr/>
              </p14:nvContentPartPr>
              <p14:xfrm>
                <a:off x="5870061" y="5313762"/>
                <a:ext cx="214200" cy="2232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A5925039-DB22-4E98-3D00-06708785FB7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21008" y="5229003"/>
                  <a:ext cx="311980" cy="19155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63A9921C-0B21-346D-631C-032CF13F7346}"/>
                  </a:ext>
                </a:extLst>
              </p14:cNvPr>
              <p14:cNvContentPartPr/>
              <p14:nvPr/>
            </p14:nvContentPartPr>
            <p14:xfrm>
              <a:off x="2464461" y="3695562"/>
              <a:ext cx="2294640" cy="4212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63A9921C-0B21-346D-631C-032CF13F734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10461" y="3587922"/>
                <a:ext cx="2402280" cy="2577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62366B-465D-1EE9-8830-80E4229CD386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762"/>
          <a:stretch/>
        </p:blipFill>
        <p:spPr>
          <a:xfrm>
            <a:off x="0" y="158130"/>
            <a:ext cx="649247" cy="6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05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Используем </a:t>
            </a:r>
            <a:r>
              <a:rPr lang="ru-RU" cap="none" dirty="0" err="1">
                <a:solidFill>
                  <a:schemeClr val="bg1"/>
                </a:solidFill>
              </a:rPr>
              <a:t>сниппеты</a:t>
            </a:r>
            <a:r>
              <a:rPr lang="ru-RU" cap="none" dirty="0">
                <a:solidFill>
                  <a:schemeClr val="bg1"/>
                </a:solidFill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E9CDA340-F730-D6EE-545D-CF149EF81C4F}"/>
                  </a:ext>
                </a:extLst>
              </p14:cNvPr>
              <p14:cNvContentPartPr/>
              <p14:nvPr/>
            </p14:nvContentPartPr>
            <p14:xfrm>
              <a:off x="6221181" y="5494419"/>
              <a:ext cx="4578840" cy="27072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E9CDA340-F730-D6EE-545D-CF149EF81C4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67541" y="5386419"/>
                <a:ext cx="4686480" cy="48636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4283118-17CD-2C2A-A4A9-A4D6EC960F7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5933" y="5155486"/>
            <a:ext cx="4892464" cy="12193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0A591D24-CAAE-DDEA-A946-183F715C2DFF}"/>
                  </a:ext>
                </a:extLst>
              </p14:cNvPr>
              <p14:cNvContentPartPr/>
              <p14:nvPr/>
            </p14:nvContentPartPr>
            <p14:xfrm>
              <a:off x="2330661" y="5269059"/>
              <a:ext cx="913320" cy="4860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0A591D24-CAAE-DDEA-A946-183F715C2DF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77021" y="5161419"/>
                <a:ext cx="102096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8DA3AF0D-DD55-36E0-B5A5-7870F86BB3DC}"/>
                  </a:ext>
                </a:extLst>
              </p14:cNvPr>
              <p14:cNvContentPartPr/>
              <p14:nvPr/>
            </p14:nvContentPartPr>
            <p14:xfrm>
              <a:off x="9242301" y="4923459"/>
              <a:ext cx="363240" cy="25200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8DA3AF0D-DD55-36E0-B5A5-7870F86BB3D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188661" y="4815819"/>
                <a:ext cx="470880" cy="2408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F2E735-0247-07B9-AB9E-D64E4165B62A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20" y="1301182"/>
            <a:ext cx="8533564" cy="35970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C5CAB4-67A3-9F84-A94A-C10C58AF5FC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43581" y="4486405"/>
            <a:ext cx="6279511" cy="22998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A28270C2-9B01-CC69-4DB1-2BABF47C4BCE}"/>
                  </a:ext>
                </a:extLst>
              </p14:cNvPr>
              <p14:cNvContentPartPr/>
              <p14:nvPr/>
            </p14:nvContentPartPr>
            <p14:xfrm>
              <a:off x="2866722" y="4433406"/>
              <a:ext cx="2567880" cy="3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A28270C2-9B01-CC69-4DB1-2BABF47C4BC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12714" y="4325406"/>
                <a:ext cx="2675535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5919B99-B310-2FE9-E73C-1144961FFA8F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762"/>
          <a:stretch/>
        </p:blipFill>
        <p:spPr>
          <a:xfrm>
            <a:off x="0" y="145063"/>
            <a:ext cx="649247" cy="6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79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Выполним негативную проверку с помощью </a:t>
            </a:r>
            <a:r>
              <a:rPr lang="ru-RU" cap="none" dirty="0" err="1">
                <a:solidFill>
                  <a:schemeClr val="bg1"/>
                </a:solidFill>
              </a:rPr>
              <a:t>сниппета</a:t>
            </a:r>
            <a:endParaRPr lang="ru-RU" cap="none" dirty="0">
              <a:solidFill>
                <a:schemeClr val="bg1"/>
              </a:solidFill>
            </a:endParaRP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A742CE8A-A279-17F1-C1BD-B59D4A4FAB1C}"/>
              </a:ext>
            </a:extLst>
          </p:cNvPr>
          <p:cNvGrpSpPr/>
          <p:nvPr/>
        </p:nvGrpSpPr>
        <p:grpSpPr>
          <a:xfrm>
            <a:off x="170747" y="4985174"/>
            <a:ext cx="5163253" cy="1562636"/>
            <a:chOff x="4593679" y="4782621"/>
            <a:chExt cx="7481362" cy="1940025"/>
          </a:xfrm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D52AB098-4A2A-ADF4-ECFA-17AAFAAA9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93679" y="4782621"/>
              <a:ext cx="7481362" cy="1940025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BCFB1DC3-0454-78A0-D194-D446E52ED2A3}"/>
                    </a:ext>
                  </a:extLst>
                </p14:cNvPr>
                <p14:cNvContentPartPr/>
                <p14:nvPr/>
              </p14:nvContentPartPr>
              <p14:xfrm>
                <a:off x="6334101" y="6385482"/>
                <a:ext cx="5047560" cy="5472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BCFB1DC3-0454-78A0-D194-D446E52ED2A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80101" y="6277842"/>
                  <a:ext cx="5155200" cy="270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913F974-5518-C155-4E37-56AB65025111}"/>
              </a:ext>
            </a:extLst>
          </p:cNvPr>
          <p:cNvSpPr txBox="1"/>
          <p:nvPr/>
        </p:nvSpPr>
        <p:spPr>
          <a:xfrm>
            <a:off x="7702307" y="3565692"/>
            <a:ext cx="3986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Некоторые </a:t>
            </a:r>
            <a:r>
              <a:rPr lang="en-US" sz="2400" dirty="0"/>
              <a:t>failed-</a:t>
            </a:r>
            <a:r>
              <a:rPr lang="ru-RU" sz="2400" dirty="0"/>
              <a:t>статусы предсказуемы и ожидаемы. Все под контролем! 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DC491F-343C-9806-1C30-DDAFF42AE2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856"/>
          <a:stretch/>
        </p:blipFill>
        <p:spPr>
          <a:xfrm>
            <a:off x="5425739" y="5341483"/>
            <a:ext cx="6669323" cy="7856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C4ABB432-44D0-E1DC-B6BD-8D2192E7A5D5}"/>
                  </a:ext>
                </a:extLst>
              </p14:cNvPr>
              <p14:cNvContentPartPr/>
              <p14:nvPr/>
            </p14:nvContentPartPr>
            <p14:xfrm>
              <a:off x="6759381" y="5459499"/>
              <a:ext cx="600120" cy="1872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C4ABB432-44D0-E1DC-B6BD-8D2192E7A5D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05381" y="5351859"/>
                <a:ext cx="70776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2D177C09-2F38-407A-6303-6F7A2AB4A825}"/>
                  </a:ext>
                </a:extLst>
              </p14:cNvPr>
              <p14:cNvContentPartPr/>
              <p14:nvPr/>
            </p14:nvContentPartPr>
            <p14:xfrm>
              <a:off x="9681501" y="5459499"/>
              <a:ext cx="474480" cy="36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2D177C09-2F38-407A-6303-6F7A2AB4A82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627861" y="5351859"/>
                <a:ext cx="5821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246E5002-F957-0DC7-1321-0FC6965F0A51}"/>
                  </a:ext>
                </a:extLst>
              </p14:cNvPr>
              <p14:cNvContentPartPr/>
              <p14:nvPr/>
            </p14:nvContentPartPr>
            <p14:xfrm>
              <a:off x="9538581" y="5942619"/>
              <a:ext cx="2464560" cy="3744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246E5002-F957-0DC7-1321-0FC6965F0A5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484581" y="5834619"/>
                <a:ext cx="2572200" cy="2530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3D0CFC-B3AF-4631-B081-9CE3D2DB4F1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1" y="1568782"/>
            <a:ext cx="7559987" cy="34081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EEF00A44-8AF8-BCD9-18F3-E8F0CFC464A8}"/>
                  </a:ext>
                </a:extLst>
              </p14:cNvPr>
              <p14:cNvContentPartPr/>
              <p14:nvPr/>
            </p14:nvContentPartPr>
            <p14:xfrm>
              <a:off x="2557259" y="4397317"/>
              <a:ext cx="3677400" cy="12204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EEF00A44-8AF8-BCD9-18F3-E8F0CFC464A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03259" y="4288997"/>
                <a:ext cx="3785040" cy="338318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BDB8020-897F-0951-7674-E3520A6B917D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762"/>
          <a:stretch/>
        </p:blipFill>
        <p:spPr>
          <a:xfrm>
            <a:off x="-1" y="185830"/>
            <a:ext cx="649247" cy="6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42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Проверим пагинацию.</a:t>
            </a: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2B0F35C6-B5B3-27C6-26B5-AE8D08E4453A}"/>
              </a:ext>
            </a:extLst>
          </p:cNvPr>
          <p:cNvGrpSpPr/>
          <p:nvPr/>
        </p:nvGrpSpPr>
        <p:grpSpPr>
          <a:xfrm>
            <a:off x="299897" y="4870658"/>
            <a:ext cx="3727276" cy="1696627"/>
            <a:chOff x="5001306" y="4510826"/>
            <a:chExt cx="4185005" cy="2162477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64B21786-6654-2C7A-17A2-2E4FE3F1F7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01306" y="4510826"/>
              <a:ext cx="4185005" cy="216247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1B38A471-DCD7-4B28-C1A8-4384A52951C0}"/>
                    </a:ext>
                  </a:extLst>
                </p14:cNvPr>
                <p14:cNvContentPartPr/>
                <p14:nvPr/>
              </p14:nvContentPartPr>
              <p14:xfrm>
                <a:off x="5168061" y="5207922"/>
                <a:ext cx="529560" cy="4104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1B38A471-DCD7-4B28-C1A8-4384A52951C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07424" y="5071122"/>
                  <a:ext cx="650429" cy="3141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FFF68988-2EE1-00FB-E54C-46E31E5D4AD9}"/>
                    </a:ext>
                  </a:extLst>
                </p14:cNvPr>
                <p14:cNvContentPartPr/>
                <p14:nvPr/>
              </p14:nvContentPartPr>
              <p14:xfrm>
                <a:off x="5220981" y="6156882"/>
                <a:ext cx="3372840" cy="576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FFF68988-2EE1-00FB-E54C-46E31E5D4AD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160752" y="6023959"/>
                  <a:ext cx="3493703" cy="271163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2CC1CBC-690A-CC90-6678-ED6C1E3AF5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72668"/>
            <a:ext cx="8696178" cy="3429590"/>
          </a:xfrm>
          <a:prstGeom prst="rect">
            <a:avLst/>
          </a:prstGeom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4A46ED44-53EB-471D-9DA4-A66B2DED60A6}"/>
              </a:ext>
            </a:extLst>
          </p:cNvPr>
          <p:cNvGrpSpPr/>
          <p:nvPr/>
        </p:nvGrpSpPr>
        <p:grpSpPr>
          <a:xfrm>
            <a:off x="4175689" y="5065064"/>
            <a:ext cx="7579651" cy="1508760"/>
            <a:chOff x="3890774" y="4836115"/>
            <a:chExt cx="7284087" cy="1356992"/>
          </a:xfrm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D3D96FA7-50F1-C304-D6B5-1BDCCC633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90774" y="4836115"/>
              <a:ext cx="7284087" cy="135699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0B4ED42A-93E6-5DE3-880E-CBF33D8564BE}"/>
                    </a:ext>
                  </a:extLst>
                </p14:cNvPr>
                <p14:cNvContentPartPr/>
                <p14:nvPr/>
              </p14:nvContentPartPr>
              <p14:xfrm>
                <a:off x="9011061" y="5061762"/>
                <a:ext cx="1719720" cy="95040"/>
              </p14:xfrm>
            </p:contentPart>
          </mc:Choice>
          <mc:Fallback xmlns=""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0B4ED42A-93E6-5DE3-880E-CBF33D8564B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959514" y="4964782"/>
                  <a:ext cx="1823159" cy="2886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02625464-D82B-C7B8-527D-2872846C87E5}"/>
                    </a:ext>
                  </a:extLst>
                </p14:cNvPr>
                <p14:cNvContentPartPr/>
                <p14:nvPr/>
              </p14:nvContentPartPr>
              <p14:xfrm>
                <a:off x="4319901" y="5804082"/>
                <a:ext cx="2410560" cy="5508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02625464-D82B-C7B8-527D-2872846C87E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268355" y="5706882"/>
                  <a:ext cx="2513998" cy="24915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6CE9957D-3622-B6D6-A0CF-62621F5AF5F7}"/>
                  </a:ext>
                </a:extLst>
              </p14:cNvPr>
              <p14:cNvContentPartPr/>
              <p14:nvPr/>
            </p14:nvContentPartPr>
            <p14:xfrm>
              <a:off x="2773989" y="3988529"/>
              <a:ext cx="1848240" cy="68400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6CE9957D-3622-B6D6-A0CF-62621F5AF5F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20349" y="3880889"/>
                <a:ext cx="195588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173436CB-3CD6-0E49-3B54-AFCDE3BD97DA}"/>
                  </a:ext>
                </a:extLst>
              </p14:cNvPr>
              <p14:cNvContentPartPr/>
              <p14:nvPr/>
            </p14:nvContentPartPr>
            <p14:xfrm>
              <a:off x="2782341" y="4318722"/>
              <a:ext cx="4388760" cy="55080"/>
            </p14:xfrm>
          </p:contentPart>
        </mc:Choice>
        <mc:Fallback xmlns=""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173436CB-3CD6-0E49-3B54-AFCDE3BD97D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28341" y="4211082"/>
                <a:ext cx="4496400" cy="2707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F44F012-A115-807F-B7A7-3AD2789B5B93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762"/>
          <a:stretch/>
        </p:blipFill>
        <p:spPr>
          <a:xfrm>
            <a:off x="0" y="180806"/>
            <a:ext cx="649247" cy="6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23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Подменим протокол.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EBE320-7042-D421-C9D1-C6515D4FE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2429"/>
            <a:ext cx="8135702" cy="3468653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FFC24539-1AB1-4E87-4BEE-3596AC698E2A}"/>
              </a:ext>
            </a:extLst>
          </p:cNvPr>
          <p:cNvGrpSpPr/>
          <p:nvPr/>
        </p:nvGrpSpPr>
        <p:grpSpPr>
          <a:xfrm>
            <a:off x="136621" y="4879420"/>
            <a:ext cx="4097893" cy="1869017"/>
            <a:chOff x="5695043" y="4547622"/>
            <a:chExt cx="4367427" cy="2162477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BC18DCA2-69B0-8ABA-2C9B-68871C52F0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32778"/>
            <a:stretch/>
          </p:blipFill>
          <p:spPr>
            <a:xfrm>
              <a:off x="5695043" y="4547622"/>
              <a:ext cx="4367427" cy="216247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619058A3-6A39-5F3B-C3AE-03E943CEA7CC}"/>
                    </a:ext>
                  </a:extLst>
                </p14:cNvPr>
                <p14:cNvContentPartPr/>
                <p14:nvPr/>
              </p14:nvContentPartPr>
              <p14:xfrm>
                <a:off x="6916941" y="4823082"/>
                <a:ext cx="340560" cy="36000"/>
              </p14:xfrm>
            </p:contentPart>
          </mc:Choice>
          <mc:Fallback xmlns=""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619058A3-6A39-5F3B-C3AE-03E943CEA7C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59733" y="4699358"/>
                  <a:ext cx="455360" cy="28386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CC8FEC2A-54B6-6C80-12A2-7089E0F416F6}"/>
              </a:ext>
            </a:extLst>
          </p:cNvPr>
          <p:cNvGrpSpPr/>
          <p:nvPr/>
        </p:nvGrpSpPr>
        <p:grpSpPr>
          <a:xfrm>
            <a:off x="4492809" y="4936873"/>
            <a:ext cx="7285786" cy="1712356"/>
            <a:chOff x="4359400" y="4932742"/>
            <a:chExt cx="7580809" cy="1679581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1B20A81D-F73F-4AE3-0661-482A3C33C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59400" y="4932742"/>
              <a:ext cx="7580809" cy="1679581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2" name="Рукописный ввод 21">
                  <a:extLst>
                    <a:ext uri="{FF2B5EF4-FFF2-40B4-BE49-F238E27FC236}">
                      <a16:creationId xmlns:a16="http://schemas.microsoft.com/office/drawing/2014/main" id="{3F8C600F-CB86-24F1-C5C7-836FB91176EE}"/>
                    </a:ext>
                  </a:extLst>
                </p14:cNvPr>
                <p14:cNvContentPartPr/>
                <p14:nvPr/>
              </p14:nvContentPartPr>
              <p14:xfrm>
                <a:off x="10322901" y="5100642"/>
                <a:ext cx="1403280" cy="133920"/>
              </p14:xfrm>
            </p:contentPart>
          </mc:Choice>
          <mc:Fallback xmlns="">
            <p:pic>
              <p:nvPicPr>
                <p:cNvPr id="22" name="Рукописный ввод 21">
                  <a:extLst>
                    <a:ext uri="{FF2B5EF4-FFF2-40B4-BE49-F238E27FC236}">
                      <a16:creationId xmlns:a16="http://schemas.microsoft.com/office/drawing/2014/main" id="{3F8C600F-CB86-24F1-C5C7-836FB91176E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269261" y="4992642"/>
                  <a:ext cx="1510920" cy="34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" name="Рукописный ввод 23">
                <a:extLst>
                  <a:ext uri="{FF2B5EF4-FFF2-40B4-BE49-F238E27FC236}">
                    <a16:creationId xmlns:a16="http://schemas.microsoft.com/office/drawing/2014/main" id="{8852CCDE-48A3-DDF8-7FA3-CE045C914933}"/>
                  </a:ext>
                </a:extLst>
              </p14:cNvPr>
              <p14:cNvContentPartPr/>
              <p14:nvPr/>
            </p14:nvContentPartPr>
            <p14:xfrm>
              <a:off x="2548701" y="4133322"/>
              <a:ext cx="2142360" cy="68760"/>
            </p14:xfrm>
          </p:contentPart>
        </mc:Choice>
        <mc:Fallback xmlns="">
          <p:pic>
            <p:nvPicPr>
              <p:cNvPr id="24" name="Рукописный ввод 23">
                <a:extLst>
                  <a:ext uri="{FF2B5EF4-FFF2-40B4-BE49-F238E27FC236}">
                    <a16:creationId xmlns:a16="http://schemas.microsoft.com/office/drawing/2014/main" id="{8852CCDE-48A3-DDF8-7FA3-CE045C91493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94701" y="4025682"/>
                <a:ext cx="2250000" cy="284400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2F92CBFC-D89A-3865-53F3-E56F808CF2D8}"/>
              </a:ext>
            </a:extLst>
          </p:cNvPr>
          <p:cNvSpPr txBox="1"/>
          <p:nvPr/>
        </p:nvSpPr>
        <p:spPr>
          <a:xfrm>
            <a:off x="8335618" y="3579323"/>
            <a:ext cx="37846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Использование незащищенного протокола? Очень странно!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0" name="Рукописный ввод 29">
                <a:extLst>
                  <a:ext uri="{FF2B5EF4-FFF2-40B4-BE49-F238E27FC236}">
                    <a16:creationId xmlns:a16="http://schemas.microsoft.com/office/drawing/2014/main" id="{8671BFA6-3C0B-5BB2-E0D6-43DF33D5816B}"/>
                  </a:ext>
                </a:extLst>
              </p14:cNvPr>
              <p14:cNvContentPartPr/>
              <p14:nvPr/>
            </p14:nvContentPartPr>
            <p14:xfrm>
              <a:off x="2623581" y="1456362"/>
              <a:ext cx="4099680" cy="81000"/>
            </p14:xfrm>
          </p:contentPart>
        </mc:Choice>
        <mc:Fallback xmlns="">
          <p:pic>
            <p:nvPicPr>
              <p:cNvPr id="30" name="Рукописный ввод 29">
                <a:extLst>
                  <a:ext uri="{FF2B5EF4-FFF2-40B4-BE49-F238E27FC236}">
                    <a16:creationId xmlns:a16="http://schemas.microsoft.com/office/drawing/2014/main" id="{8671BFA6-3C0B-5BB2-E0D6-43DF33D5816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69581" y="1348722"/>
                <a:ext cx="420732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FC0E2BE0-B8D7-8F5D-49DE-2BF77E0D8FC3}"/>
                  </a:ext>
                </a:extLst>
              </p14:cNvPr>
              <p14:cNvContentPartPr/>
              <p14:nvPr/>
            </p14:nvContentPartPr>
            <p14:xfrm>
              <a:off x="2650221" y="1664082"/>
              <a:ext cx="810000" cy="46080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FC0E2BE0-B8D7-8F5D-49DE-2BF77E0D8FC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96221" y="1556442"/>
                <a:ext cx="917640" cy="2617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123019-1BB7-81A3-2869-7C15520164EB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762"/>
          <a:stretch/>
        </p:blipFill>
        <p:spPr>
          <a:xfrm>
            <a:off x="0" y="180687"/>
            <a:ext cx="649247" cy="64761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749C94-7112-5667-B699-BDA2ADB7553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03541" y="4301108"/>
            <a:ext cx="340659" cy="34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29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Проверим время отклика </a:t>
            </a:r>
            <a:r>
              <a:rPr lang="ru-RU" cap="none" dirty="0" err="1">
                <a:solidFill>
                  <a:schemeClr val="bg1"/>
                </a:solidFill>
              </a:rPr>
              <a:t>сниппетом</a:t>
            </a:r>
            <a:r>
              <a:rPr lang="ru-RU" cap="none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2987D9-9C8A-9DC0-D1AA-2832EDF31C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0"/>
          <a:stretch/>
        </p:blipFill>
        <p:spPr>
          <a:xfrm>
            <a:off x="0" y="1524544"/>
            <a:ext cx="8759687" cy="3540521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54DBC76E-A878-E6B5-7C69-D206771FAB81}"/>
              </a:ext>
            </a:extLst>
          </p:cNvPr>
          <p:cNvGrpSpPr/>
          <p:nvPr/>
        </p:nvGrpSpPr>
        <p:grpSpPr>
          <a:xfrm>
            <a:off x="113235" y="5125822"/>
            <a:ext cx="5284223" cy="1133775"/>
            <a:chOff x="113235" y="5125822"/>
            <a:chExt cx="6373114" cy="1448002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2123549F-4847-7580-2E41-0D824F27F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235" y="5125822"/>
              <a:ext cx="6373114" cy="144800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0635F5AA-7088-91DB-A0E8-2F88849BF3AF}"/>
                    </a:ext>
                  </a:extLst>
                </p14:cNvPr>
                <p14:cNvContentPartPr/>
                <p14:nvPr/>
              </p14:nvContentPartPr>
              <p14:xfrm>
                <a:off x="675621" y="6214482"/>
                <a:ext cx="4091040" cy="12096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0635F5AA-7088-91DB-A0E8-2F88849BF3A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0498" y="6076505"/>
                  <a:ext cx="4220852" cy="3964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5C0A02DD-9BBE-92C4-B48A-C9D4C0808CA7}"/>
                    </a:ext>
                  </a:extLst>
                </p14:cNvPr>
                <p14:cNvContentPartPr/>
                <p14:nvPr/>
              </p14:nvContentPartPr>
              <p14:xfrm>
                <a:off x="4643661" y="5710419"/>
                <a:ext cx="344880" cy="57960"/>
              </p14:xfrm>
            </p:contentPart>
          </mc:Choice>
          <mc:Fallback xmlns=""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5C0A02DD-9BBE-92C4-B48A-C9D4C0808CA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78589" y="5572419"/>
                  <a:ext cx="474590" cy="3335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503CFE45-5389-7AB8-0549-395FC3AFD2E6}"/>
              </a:ext>
            </a:extLst>
          </p:cNvPr>
          <p:cNvGrpSpPr/>
          <p:nvPr/>
        </p:nvGrpSpPr>
        <p:grpSpPr>
          <a:xfrm>
            <a:off x="5107008" y="5869732"/>
            <a:ext cx="6971757" cy="871401"/>
            <a:chOff x="4189310" y="4987453"/>
            <a:chExt cx="8062659" cy="1074513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2A4D412B-6F5B-63CC-1256-F4E5328F7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89310" y="4987453"/>
              <a:ext cx="8062659" cy="107451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584FD56E-2345-2C32-45B9-CEBE0A84D891}"/>
                    </a:ext>
                  </a:extLst>
                </p14:cNvPr>
                <p14:cNvContentPartPr/>
                <p14:nvPr/>
              </p14:nvContentPartPr>
              <p14:xfrm>
                <a:off x="10631901" y="5082219"/>
                <a:ext cx="1586160" cy="56520"/>
              </p14:xfrm>
            </p:contentPart>
          </mc:Choice>
          <mc:Fallback xmlns=""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584FD56E-2345-2C32-45B9-CEBE0A84D89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569870" y="4949750"/>
                  <a:ext cx="1710638" cy="3210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DE90931E-A3E9-E03C-843D-2AFE1B0888A8}"/>
                    </a:ext>
                  </a:extLst>
                </p14:cNvPr>
                <p14:cNvContentPartPr/>
                <p14:nvPr/>
              </p14:nvContentPartPr>
              <p14:xfrm>
                <a:off x="4849941" y="5925339"/>
                <a:ext cx="1558800" cy="45720"/>
              </p14:xfrm>
            </p:contentPart>
          </mc:Choice>
          <mc:Fallback xmlns=""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DE90931E-A3E9-E03C-843D-2AFE1B0888A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787489" y="5792618"/>
                  <a:ext cx="1683288" cy="3116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7DA5DEA0-0B68-02A1-0408-96674F6A40B2}"/>
                    </a:ext>
                  </a:extLst>
                </p14:cNvPr>
                <p14:cNvContentPartPr/>
                <p14:nvPr/>
              </p14:nvContentPartPr>
              <p14:xfrm>
                <a:off x="6140901" y="5108139"/>
                <a:ext cx="1074960" cy="73800"/>
              </p14:xfrm>
            </p:contentPart>
          </mc:Choice>
          <mc:Fallback xmlns=""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7DA5DEA0-0B68-02A1-0408-96674F6A40B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078452" y="4975564"/>
                  <a:ext cx="1199442" cy="338508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FFB10F-BD75-B91E-9548-D4EA4D9D95E0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762"/>
          <a:stretch/>
        </p:blipFill>
        <p:spPr>
          <a:xfrm>
            <a:off x="0" y="256744"/>
            <a:ext cx="649247" cy="6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21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«Поломаем» </a:t>
            </a:r>
            <a:r>
              <a:rPr lang="en-US" cap="none" dirty="0">
                <a:solidFill>
                  <a:schemeClr val="bg1"/>
                </a:solidFill>
              </a:rPr>
              <a:t>end-point</a:t>
            </a:r>
            <a:endParaRPr lang="ru-RU" cap="none" dirty="0">
              <a:solidFill>
                <a:schemeClr val="bg1"/>
              </a:solidFill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2D32F31-926C-18A3-7686-27C792F3E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786" y="4590262"/>
            <a:ext cx="6995510" cy="2155096"/>
          </a:xfrm>
          <a:prstGeom prst="rect">
            <a:avLst/>
          </a:prstGeom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4E9C0312-BD73-6A1C-3EDF-46EB3A4CEEB5}"/>
              </a:ext>
            </a:extLst>
          </p:cNvPr>
          <p:cNvGrpSpPr/>
          <p:nvPr/>
        </p:nvGrpSpPr>
        <p:grpSpPr>
          <a:xfrm>
            <a:off x="122041" y="4795142"/>
            <a:ext cx="4791744" cy="933580"/>
            <a:chOff x="122041" y="4795142"/>
            <a:chExt cx="4791744" cy="933580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6FAFE46E-CF36-2045-BDD7-C75103BFD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041" y="4795142"/>
              <a:ext cx="4791744" cy="93358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B5DD9700-C95F-2052-42F6-45308166AAF9}"/>
                    </a:ext>
                  </a:extLst>
                </p14:cNvPr>
                <p14:cNvContentPartPr/>
                <p14:nvPr/>
              </p14:nvContentPartPr>
              <p14:xfrm>
                <a:off x="3445101" y="5075170"/>
                <a:ext cx="1130040" cy="2772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B5DD9700-C95F-2052-42F6-45308166AAF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91101" y="4967170"/>
                  <a:ext cx="1237680" cy="24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89D22151-7CA5-50DC-F717-A01E5639E5B0}"/>
                  </a:ext>
                </a:extLst>
              </p14:cNvPr>
              <p14:cNvContentPartPr/>
              <p14:nvPr/>
            </p14:nvContentPartPr>
            <p14:xfrm>
              <a:off x="10548261" y="4783842"/>
              <a:ext cx="1243440" cy="360"/>
            </p14:xfrm>
          </p:contentPart>
        </mc:Choice>
        <mc:Fallback xmlns=""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89D22151-7CA5-50DC-F717-A01E5639E5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94621" y="4675842"/>
                <a:ext cx="13510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Рукописный ввод 21">
                <a:extLst>
                  <a:ext uri="{FF2B5EF4-FFF2-40B4-BE49-F238E27FC236}">
                    <a16:creationId xmlns:a16="http://schemas.microsoft.com/office/drawing/2014/main" id="{2D510C87-76FB-7DB6-B78F-505253CCF868}"/>
                  </a:ext>
                </a:extLst>
              </p14:cNvPr>
              <p14:cNvContentPartPr/>
              <p14:nvPr/>
            </p14:nvContentPartPr>
            <p14:xfrm>
              <a:off x="5257701" y="5604642"/>
              <a:ext cx="5607000" cy="783720"/>
            </p14:xfrm>
          </p:contentPart>
        </mc:Choice>
        <mc:Fallback xmlns="">
          <p:pic>
            <p:nvPicPr>
              <p:cNvPr id="22" name="Рукописный ввод 21">
                <a:extLst>
                  <a:ext uri="{FF2B5EF4-FFF2-40B4-BE49-F238E27FC236}">
                    <a16:creationId xmlns:a16="http://schemas.microsoft.com/office/drawing/2014/main" id="{2D510C87-76FB-7DB6-B78F-505253CCF86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04061" y="5497002"/>
                <a:ext cx="5714640" cy="99936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DFF2733C-5780-4893-35C2-5F215FA6FD72}"/>
              </a:ext>
            </a:extLst>
          </p:cNvPr>
          <p:cNvSpPr txBox="1"/>
          <p:nvPr/>
        </p:nvSpPr>
        <p:spPr>
          <a:xfrm>
            <a:off x="8543859" y="3339259"/>
            <a:ext cx="32478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Что это?! Такого быть не должно! Этого нет в документации! </a:t>
            </a: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0BEA2C4A-00F4-E6FE-868C-9DAA02D9AA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395093"/>
            <a:ext cx="8150087" cy="32600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3" name="Рукописный ввод 32">
                <a:extLst>
                  <a:ext uri="{FF2B5EF4-FFF2-40B4-BE49-F238E27FC236}">
                    <a16:creationId xmlns:a16="http://schemas.microsoft.com/office/drawing/2014/main" id="{D9A6CA87-4217-0EE6-A57A-9E0C58627164}"/>
                  </a:ext>
                </a:extLst>
              </p14:cNvPr>
              <p14:cNvContentPartPr/>
              <p14:nvPr/>
            </p14:nvContentPartPr>
            <p14:xfrm>
              <a:off x="2517381" y="3922002"/>
              <a:ext cx="1651680" cy="67320"/>
            </p14:xfrm>
          </p:contentPart>
        </mc:Choice>
        <mc:Fallback xmlns="">
          <p:pic>
            <p:nvPicPr>
              <p:cNvPr id="33" name="Рукописный ввод 32">
                <a:extLst>
                  <a:ext uri="{FF2B5EF4-FFF2-40B4-BE49-F238E27FC236}">
                    <a16:creationId xmlns:a16="http://schemas.microsoft.com/office/drawing/2014/main" id="{D9A6CA87-4217-0EE6-A57A-9E0C5862716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63381" y="3814362"/>
                <a:ext cx="175932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4" name="Рукописный ввод 33">
                <a:extLst>
                  <a:ext uri="{FF2B5EF4-FFF2-40B4-BE49-F238E27FC236}">
                    <a16:creationId xmlns:a16="http://schemas.microsoft.com/office/drawing/2014/main" id="{45E540C2-84E5-81EA-594C-CB7B000666D3}"/>
                  </a:ext>
                </a:extLst>
              </p14:cNvPr>
              <p14:cNvContentPartPr/>
              <p14:nvPr/>
            </p14:nvContentPartPr>
            <p14:xfrm>
              <a:off x="2504421" y="4160682"/>
              <a:ext cx="4159440" cy="41760"/>
            </p14:xfrm>
          </p:contentPart>
        </mc:Choice>
        <mc:Fallback xmlns="">
          <p:pic>
            <p:nvPicPr>
              <p:cNvPr id="34" name="Рукописный ввод 33">
                <a:extLst>
                  <a:ext uri="{FF2B5EF4-FFF2-40B4-BE49-F238E27FC236}">
                    <a16:creationId xmlns:a16="http://schemas.microsoft.com/office/drawing/2014/main" id="{45E540C2-84E5-81EA-594C-CB7B000666D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450421" y="4052682"/>
                <a:ext cx="4267080" cy="2574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26D38C8-ECC9-D369-4E16-FEB92143119A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762"/>
          <a:stretch/>
        </p:blipFill>
        <p:spPr>
          <a:xfrm>
            <a:off x="0" y="192019"/>
            <a:ext cx="649247" cy="64761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C5F0147-380E-6FBF-7FD7-FE958255C90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72477" y="4155140"/>
            <a:ext cx="339688" cy="33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463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8" y="284176"/>
            <a:ext cx="10611395" cy="1508760"/>
          </a:xfrm>
        </p:spPr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Перейдем к методу </a:t>
            </a:r>
            <a:r>
              <a:rPr lang="en-US" cap="none" dirty="0">
                <a:solidFill>
                  <a:schemeClr val="bg1"/>
                </a:solidFill>
              </a:rPr>
              <a:t>POST</a:t>
            </a:r>
            <a:endParaRPr lang="ru-RU" cap="none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1A3CC9E-59A5-FFFE-7E76-09277DA0C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503"/>
            <a:ext cx="7924800" cy="339823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80E7B4B-44BC-1005-4A26-CD5771403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46" y="4718930"/>
            <a:ext cx="3645683" cy="20532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824BCD5C-FAD8-E6AF-519E-2B9FF8D4090E}"/>
                  </a:ext>
                </a:extLst>
              </p14:cNvPr>
              <p14:cNvContentPartPr/>
              <p14:nvPr/>
            </p14:nvContentPartPr>
            <p14:xfrm>
              <a:off x="331101" y="5287122"/>
              <a:ext cx="375120" cy="3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824BCD5C-FAD8-E6AF-519E-2B9FF8D409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7101" y="5179122"/>
                <a:ext cx="4827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4044C299-334F-61A7-48CA-E45CDEEE1BB1}"/>
                  </a:ext>
                </a:extLst>
              </p14:cNvPr>
              <p14:cNvContentPartPr/>
              <p14:nvPr/>
            </p14:nvContentPartPr>
            <p14:xfrm>
              <a:off x="383661" y="6069042"/>
              <a:ext cx="3181320" cy="6732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4044C299-334F-61A7-48CA-E45CDEEE1B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0021" y="5961042"/>
                <a:ext cx="328896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76B1AEBA-70E1-B619-2C95-1335E8F9CBF7}"/>
                  </a:ext>
                </a:extLst>
              </p14:cNvPr>
              <p14:cNvContentPartPr/>
              <p14:nvPr/>
            </p14:nvContentPartPr>
            <p14:xfrm>
              <a:off x="251541" y="6280362"/>
              <a:ext cx="3449160" cy="5436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76B1AEBA-70E1-B619-2C95-1335E8F9CBF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7541" y="6172362"/>
                <a:ext cx="355680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9CB827EC-BCA6-7CE4-7059-34A640084A89}"/>
                  </a:ext>
                </a:extLst>
              </p14:cNvPr>
              <p14:cNvContentPartPr/>
              <p14:nvPr/>
            </p14:nvContentPartPr>
            <p14:xfrm>
              <a:off x="344061" y="6571602"/>
              <a:ext cx="2832840" cy="2808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9CB827EC-BCA6-7CE4-7059-34A640084A8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0421" y="6463962"/>
                <a:ext cx="294048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1E6825A6-46BA-4D29-5F9A-20F9332CE697}"/>
                  </a:ext>
                </a:extLst>
              </p14:cNvPr>
              <p14:cNvContentPartPr/>
              <p14:nvPr/>
            </p14:nvContentPartPr>
            <p14:xfrm>
              <a:off x="2212821" y="4306482"/>
              <a:ext cx="1169640" cy="360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1E6825A6-46BA-4D29-5F9A-20F9332CE69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59181" y="4198482"/>
                <a:ext cx="12772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F4EBB82F-E9A3-C1EE-921B-7D3C2F9C2493}"/>
                  </a:ext>
                </a:extLst>
              </p14:cNvPr>
              <p14:cNvContentPartPr/>
              <p14:nvPr/>
            </p14:nvContentPartPr>
            <p14:xfrm>
              <a:off x="2252421" y="4054842"/>
              <a:ext cx="1113120" cy="1368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F4EBB82F-E9A3-C1EE-921B-7D3C2F9C24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98421" y="3947202"/>
                <a:ext cx="1220760" cy="22932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6386868-D597-8172-8A32-A3962441CB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35286" y="4762145"/>
            <a:ext cx="7779028" cy="20699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8" name="Рукописный ввод 27">
                <a:extLst>
                  <a:ext uri="{FF2B5EF4-FFF2-40B4-BE49-F238E27FC236}">
                    <a16:creationId xmlns:a16="http://schemas.microsoft.com/office/drawing/2014/main" id="{62DB8DAB-1EC1-AE69-5961-F54B8252F0D5}"/>
                  </a:ext>
                </a:extLst>
              </p14:cNvPr>
              <p14:cNvContentPartPr/>
              <p14:nvPr/>
            </p14:nvContentPartPr>
            <p14:xfrm>
              <a:off x="9633861" y="4928922"/>
              <a:ext cx="1293480" cy="14040"/>
            </p14:xfrm>
          </p:contentPart>
        </mc:Choice>
        <mc:Fallback xmlns="">
          <p:pic>
            <p:nvPicPr>
              <p:cNvPr id="28" name="Рукописный ввод 27">
                <a:extLst>
                  <a:ext uri="{FF2B5EF4-FFF2-40B4-BE49-F238E27FC236}">
                    <a16:creationId xmlns:a16="http://schemas.microsoft.com/office/drawing/2014/main" id="{62DB8DAB-1EC1-AE69-5961-F54B8252F0D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579861" y="4820922"/>
                <a:ext cx="1401120" cy="2296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C65F83-3C50-9848-ECCA-62365C3D78C7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762"/>
          <a:stretch/>
        </p:blipFill>
        <p:spPr>
          <a:xfrm>
            <a:off x="6477" y="175979"/>
            <a:ext cx="649247" cy="6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38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«Запутаем» сервер некорректными координатами.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DC62EA5-B377-BA5D-35D6-F4C85633F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5683"/>
            <a:ext cx="7784653" cy="31481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967F4D75-5326-C9AC-B436-5B12218D56CC}"/>
                  </a:ext>
                </a:extLst>
              </p14:cNvPr>
              <p14:cNvContentPartPr/>
              <p14:nvPr/>
            </p14:nvContentPartPr>
            <p14:xfrm>
              <a:off x="2172861" y="4134042"/>
              <a:ext cx="1524960" cy="4572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967F4D75-5326-C9AC-B436-5B12218D56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18861" y="4026042"/>
                <a:ext cx="163260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577DE1A7-537E-382E-4145-C22495BE6400}"/>
                  </a:ext>
                </a:extLst>
              </p14:cNvPr>
              <p14:cNvContentPartPr/>
              <p14:nvPr/>
            </p14:nvContentPartPr>
            <p14:xfrm>
              <a:off x="2146221" y="4425642"/>
              <a:ext cx="1045080" cy="1404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577DE1A7-537E-382E-4145-C22495BE64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92581" y="4317642"/>
                <a:ext cx="1152720" cy="22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FE259EC-EAB9-B29E-5B25-3D4F8A4F8B8A}"/>
              </a:ext>
            </a:extLst>
          </p:cNvPr>
          <p:cNvGrpSpPr/>
          <p:nvPr/>
        </p:nvGrpSpPr>
        <p:grpSpPr>
          <a:xfrm>
            <a:off x="202844" y="4896452"/>
            <a:ext cx="3224143" cy="1916016"/>
            <a:chOff x="3627231" y="3452662"/>
            <a:chExt cx="4486901" cy="2762636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AA9E81AB-2D53-5274-9E58-98614FAC1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27231" y="3452662"/>
              <a:ext cx="4486901" cy="276263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E7EB7C8F-F730-E7FA-85DA-4A0EB711C525}"/>
                    </a:ext>
                  </a:extLst>
                </p14:cNvPr>
                <p14:cNvContentPartPr/>
                <p14:nvPr/>
              </p14:nvContentPartPr>
              <p14:xfrm>
                <a:off x="3802941" y="5022162"/>
                <a:ext cx="3785040" cy="93600"/>
              </p14:xfrm>
            </p:contentPart>
          </mc:Choice>
          <mc:Fallback xmlns=""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E7EB7C8F-F730-E7FA-85DA-4A0EB711C52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28292" y="4867024"/>
                  <a:ext cx="3934838" cy="4033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Рукописный ввод 14">
                  <a:extLst>
                    <a:ext uri="{FF2B5EF4-FFF2-40B4-BE49-F238E27FC236}">
                      <a16:creationId xmlns:a16="http://schemas.microsoft.com/office/drawing/2014/main" id="{1E10C74B-C141-4AD2-832B-D1C4F55FF3F2}"/>
                    </a:ext>
                  </a:extLst>
                </p14:cNvPr>
                <p14:cNvContentPartPr/>
                <p14:nvPr/>
              </p14:nvContentPartPr>
              <p14:xfrm>
                <a:off x="3789621" y="5327442"/>
                <a:ext cx="3861720" cy="40320"/>
              </p14:xfrm>
            </p:contentPart>
          </mc:Choice>
          <mc:Fallback xmlns="">
            <p:pic>
              <p:nvPicPr>
                <p:cNvPr id="15" name="Рукописный ввод 14">
                  <a:extLst>
                    <a:ext uri="{FF2B5EF4-FFF2-40B4-BE49-F238E27FC236}">
                      <a16:creationId xmlns:a16="http://schemas.microsoft.com/office/drawing/2014/main" id="{1E10C74B-C141-4AD2-832B-D1C4F55FF3F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14471" y="5172365"/>
                  <a:ext cx="4011519" cy="3499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D080F672-ED69-DFE2-AB5A-204DF146475F}"/>
                    </a:ext>
                  </a:extLst>
                </p14:cNvPr>
                <p14:cNvContentPartPr/>
                <p14:nvPr/>
              </p14:nvContentPartPr>
              <p14:xfrm>
                <a:off x="3789621" y="4160682"/>
                <a:ext cx="502560" cy="360"/>
              </p14:xfrm>
            </p:contentPart>
          </mc:Choice>
          <mc:Fallback xmlns=""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D080F672-ED69-DFE2-AB5A-204DF146475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14537" y="4052682"/>
                  <a:ext cx="652227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A4EFAED3-1FA6-3F01-B7A8-38599146E5ED}"/>
              </a:ext>
            </a:extLst>
          </p:cNvPr>
          <p:cNvGrpSpPr/>
          <p:nvPr/>
        </p:nvGrpSpPr>
        <p:grpSpPr>
          <a:xfrm>
            <a:off x="5295695" y="4905643"/>
            <a:ext cx="6896305" cy="1916016"/>
            <a:chOff x="4591129" y="4858421"/>
            <a:chExt cx="7398027" cy="1992077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20B3D743-33DA-FB30-B0EF-C0CBC39C1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91129" y="4858421"/>
              <a:ext cx="7398027" cy="199207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5" name="Рукописный ввод 24">
                  <a:extLst>
                    <a:ext uri="{FF2B5EF4-FFF2-40B4-BE49-F238E27FC236}">
                      <a16:creationId xmlns:a16="http://schemas.microsoft.com/office/drawing/2014/main" id="{BCB58FA2-6B1C-D8DF-68E5-AF4AA986C848}"/>
                    </a:ext>
                  </a:extLst>
                </p14:cNvPr>
                <p14:cNvContentPartPr/>
                <p14:nvPr/>
              </p14:nvContentPartPr>
              <p14:xfrm>
                <a:off x="9832581" y="5009202"/>
                <a:ext cx="1411200" cy="27720"/>
              </p14:xfrm>
            </p:contentPart>
          </mc:Choice>
          <mc:Fallback xmlns="">
            <p:pic>
              <p:nvPicPr>
                <p:cNvPr id="25" name="Рукописный ввод 24">
                  <a:extLst>
                    <a:ext uri="{FF2B5EF4-FFF2-40B4-BE49-F238E27FC236}">
                      <a16:creationId xmlns:a16="http://schemas.microsoft.com/office/drawing/2014/main" id="{BCB58FA2-6B1C-D8DF-68E5-AF4AA986C84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774650" y="4896824"/>
                  <a:ext cx="1526676" cy="2521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4776238F-4567-D92E-1D31-6FCD5C36B55E}"/>
                    </a:ext>
                  </a:extLst>
                </p14:cNvPr>
                <p14:cNvContentPartPr/>
                <p14:nvPr/>
              </p14:nvContentPartPr>
              <p14:xfrm>
                <a:off x="5287221" y="5736762"/>
                <a:ext cx="1182600" cy="28080"/>
              </p14:xfrm>
            </p:contentPart>
          </mc:Choice>
          <mc:Fallback xmlns=""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4776238F-4567-D92E-1D31-6FCD5C36B55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229307" y="5624816"/>
                  <a:ext cx="1298042" cy="25234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8C2B93D-5BA9-0555-E0FA-EC44B768F922}"/>
              </a:ext>
            </a:extLst>
          </p:cNvPr>
          <p:cNvSpPr txBox="1"/>
          <p:nvPr/>
        </p:nvSpPr>
        <p:spPr>
          <a:xfrm>
            <a:off x="8216843" y="2888974"/>
            <a:ext cx="360459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Неоднозначная ситуация. С одной стороны, в </a:t>
            </a:r>
            <a:r>
              <a:rPr lang="en-US" sz="2200" dirty="0"/>
              <a:t>Response Body </a:t>
            </a:r>
            <a:r>
              <a:rPr lang="ru-RU" sz="2200" dirty="0"/>
              <a:t>–</a:t>
            </a:r>
            <a:r>
              <a:rPr lang="en-US" sz="2200" dirty="0"/>
              <a:t> status </a:t>
            </a:r>
            <a:r>
              <a:rPr lang="ru-RU" sz="2200" dirty="0"/>
              <a:t>«</a:t>
            </a:r>
            <a:r>
              <a:rPr lang="en-US" sz="2200" dirty="0"/>
              <a:t>error</a:t>
            </a:r>
            <a:r>
              <a:rPr lang="ru-RU" sz="2200" dirty="0"/>
              <a:t>»</a:t>
            </a:r>
            <a:r>
              <a:rPr lang="en-US" sz="2200" dirty="0"/>
              <a:t>. </a:t>
            </a:r>
            <a:r>
              <a:rPr lang="ru-RU" sz="2200" dirty="0"/>
              <a:t>С другой стороны – Код 200 ОК.  Почему так?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8" name="Рукописный ввод 47">
                <a:extLst>
                  <a:ext uri="{FF2B5EF4-FFF2-40B4-BE49-F238E27FC236}">
                    <a16:creationId xmlns:a16="http://schemas.microsoft.com/office/drawing/2014/main" id="{910B43CC-D3E6-8CD7-65AF-DE58BEF23674}"/>
                  </a:ext>
                </a:extLst>
              </p14:cNvPr>
              <p14:cNvContentPartPr/>
              <p14:nvPr/>
            </p14:nvContentPartPr>
            <p14:xfrm>
              <a:off x="2172861" y="1717731"/>
              <a:ext cx="4555080" cy="120600"/>
            </p14:xfrm>
          </p:contentPart>
        </mc:Choice>
        <mc:Fallback xmlns="">
          <p:pic>
            <p:nvPicPr>
              <p:cNvPr id="48" name="Рукописный ввод 47">
                <a:extLst>
                  <a:ext uri="{FF2B5EF4-FFF2-40B4-BE49-F238E27FC236}">
                    <a16:creationId xmlns:a16="http://schemas.microsoft.com/office/drawing/2014/main" id="{910B43CC-D3E6-8CD7-65AF-DE58BEF2367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18861" y="1610091"/>
                <a:ext cx="4662720" cy="3362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FF7D33-C1F9-C2CE-3136-656965F7094A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762"/>
          <a:stretch/>
        </p:blipFill>
        <p:spPr>
          <a:xfrm>
            <a:off x="4480" y="159999"/>
            <a:ext cx="649247" cy="64761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BE1AD44-34CF-E5C7-69CA-EC591E9E8C9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403541" y="4301108"/>
            <a:ext cx="340659" cy="34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37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Обо мне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8B9FDE8-8D1C-9386-72E4-66CAD0DE52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826" t="15652" r="7826"/>
          <a:stretch/>
        </p:blipFill>
        <p:spPr>
          <a:xfrm>
            <a:off x="221975" y="1953957"/>
            <a:ext cx="2478157" cy="2478157"/>
          </a:xfrm>
          <a:prstGeom prst="ellipse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9742B9-685F-ACB9-98AC-0B92DB9CFEEF}"/>
              </a:ext>
            </a:extLst>
          </p:cNvPr>
          <p:cNvSpPr txBox="1"/>
          <p:nvPr/>
        </p:nvSpPr>
        <p:spPr>
          <a:xfrm>
            <a:off x="2958548" y="1839638"/>
            <a:ext cx="92334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>
                <a:latin typeface="Arial" panose="020B0604020202020204" pitchFamily="34" charset="0"/>
                <a:cs typeface="Arial" panose="020B0604020202020204" pitchFamily="34" charset="0"/>
              </a:rPr>
              <a:t>Приветствую всех!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100" dirty="0">
                <a:latin typeface="Arial" panose="020B0604020202020204" pitchFamily="34" charset="0"/>
                <a:cs typeface="Arial" panose="020B0604020202020204" pitchFamily="34" charset="0"/>
              </a:rPr>
              <a:t>Я Антон, мне 37 лет, я из города-героя Волгограда.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100" dirty="0">
                <a:latin typeface="Arial" panose="020B0604020202020204" pitchFamily="34" charset="0"/>
                <a:cs typeface="Arial" panose="020B0604020202020204" pitchFamily="34" charset="0"/>
              </a:rPr>
              <a:t>Учился в Волгоградском государственном техническом университете, специальность - информационные системы в экономике, к.э.н.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100" dirty="0">
                <a:latin typeface="Arial" panose="020B0604020202020204" pitchFamily="34" charset="0"/>
                <a:cs typeface="Arial" panose="020B0604020202020204" pitchFamily="34" charset="0"/>
              </a:rPr>
              <a:t>Работал в органах государственной власти,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100" dirty="0">
                <a:latin typeface="Arial" panose="020B0604020202020204" pitchFamily="34" charset="0"/>
                <a:cs typeface="Arial" panose="020B0604020202020204" pitchFamily="34" charset="0"/>
              </a:rPr>
              <a:t>последние годы работаю в сфере экономики и управления в ЖКХ.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145B7D-189F-5782-8E22-8247D0440702}"/>
              </a:ext>
            </a:extLst>
          </p:cNvPr>
          <p:cNvSpPr txBox="1"/>
          <p:nvPr/>
        </p:nvSpPr>
        <p:spPr>
          <a:xfrm>
            <a:off x="2923238" y="4204544"/>
            <a:ext cx="910755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Почему я решил «войти в АйТи» и учиться на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QA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Много лет назад у меня была возможность пойти учиться на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IT,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но я выбрал другой путь. Пора уже воплотить давнюю мечту в жизнь!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Обучение на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QA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дает мне возможность комплексно освоить технологии и инструменты из смежных направлений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IT. 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Мой опыт работы в некоторой степени связан с обеспечением качества бизнес-процессов, документов и финансовых данных, поэтому для меня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QA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– это оптимальный выбор возможности старта в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7E336544-F59A-B457-0CCB-205B7919F225}"/>
              </a:ext>
            </a:extLst>
          </p:cNvPr>
          <p:cNvGrpSpPr/>
          <p:nvPr/>
        </p:nvGrpSpPr>
        <p:grpSpPr>
          <a:xfrm>
            <a:off x="438977" y="4587598"/>
            <a:ext cx="2423493" cy="1585049"/>
            <a:chOff x="438977" y="4587598"/>
            <a:chExt cx="2423493" cy="158504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AACDDD2-F609-9D89-5FAC-1C1A86F524D9}"/>
                </a:ext>
              </a:extLst>
            </p:cNvPr>
            <p:cNvSpPr txBox="1"/>
            <p:nvPr/>
          </p:nvSpPr>
          <p:spPr>
            <a:xfrm>
              <a:off x="742122" y="4587598"/>
              <a:ext cx="2120348" cy="1585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a.zyabkin@mail.ru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r>
                <a:rPr lang="ru-RU" dirty="0">
                  <a:latin typeface="Arial" panose="020B0604020202020204" pitchFamily="34" charset="0"/>
                  <a:cs typeface="Arial" panose="020B0604020202020204" pitchFamily="34" charset="0"/>
                </a:rPr>
                <a:t>7-903-316-3862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@a_zyabkin</a:t>
              </a:r>
            </a:p>
            <a:p>
              <a:endParaRPr lang="ru-RU" dirty="0"/>
            </a:p>
          </p:txBody>
        </p:sp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B96E26DF-3FC1-3E15-D9A6-0AB8774A1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181" y="4675996"/>
              <a:ext cx="183108" cy="187313"/>
            </a:xfrm>
            <a:prstGeom prst="rect">
              <a:avLst/>
            </a:prstGeom>
          </p:spPr>
        </p:pic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B02BA12C-0341-FE8F-65B7-32FDCE280C54}"/>
                </a:ext>
              </a:extLst>
            </p:cNvPr>
            <p:cNvGrpSpPr/>
            <p:nvPr/>
          </p:nvGrpSpPr>
          <p:grpSpPr>
            <a:xfrm>
              <a:off x="438977" y="5103452"/>
              <a:ext cx="323546" cy="701911"/>
              <a:chOff x="438977" y="5103452"/>
              <a:chExt cx="323546" cy="701911"/>
            </a:xfrm>
          </p:grpSpPr>
          <p:pic>
            <p:nvPicPr>
              <p:cNvPr id="29" name="Рисунок 28">
                <a:extLst>
                  <a:ext uri="{FF2B5EF4-FFF2-40B4-BE49-F238E27FC236}">
                    <a16:creationId xmlns:a16="http://schemas.microsoft.com/office/drawing/2014/main" id="{14F3BE33-4837-A76C-E508-0CFD1DB9B5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9763" y="5103452"/>
                <a:ext cx="221975" cy="222881"/>
              </a:xfrm>
              <a:prstGeom prst="rect">
                <a:avLst/>
              </a:prstGeom>
            </p:spPr>
          </p:pic>
          <p:pic>
            <p:nvPicPr>
              <p:cNvPr id="36" name="Рисунок 35">
                <a:extLst>
                  <a:ext uri="{FF2B5EF4-FFF2-40B4-BE49-F238E27FC236}">
                    <a16:creationId xmlns:a16="http://schemas.microsoft.com/office/drawing/2014/main" id="{2EACD7C9-31D6-4BBA-E189-4790234F8D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8977" y="5481817"/>
                <a:ext cx="323546" cy="323546"/>
              </a:xfrm>
              <a:prstGeom prst="rect">
                <a:avLst/>
              </a:prstGeom>
            </p:spPr>
          </p:pic>
        </p:grpSp>
      </p:grp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033A1A2-3530-D55F-47C2-5320CC1405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3418" y="4863309"/>
            <a:ext cx="326460" cy="32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00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«Обманем» сервер отрицательным числом.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BD11BFD-E516-9FF1-1D5D-DAD2D1832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4063"/>
            <a:ext cx="8083826" cy="32623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C5249F5D-DD39-A3D2-540A-F27182C46041}"/>
                  </a:ext>
                </a:extLst>
              </p14:cNvPr>
              <p14:cNvContentPartPr/>
              <p14:nvPr/>
            </p14:nvContentPartPr>
            <p14:xfrm>
              <a:off x="2145681" y="4147660"/>
              <a:ext cx="1769400" cy="255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C5249F5D-DD39-A3D2-540A-F27182C460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92041" y="4039660"/>
                <a:ext cx="187704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D1600FCD-7716-B8E1-F1E1-715D65D02B88}"/>
                  </a:ext>
                </a:extLst>
              </p14:cNvPr>
              <p14:cNvContentPartPr/>
              <p14:nvPr/>
            </p14:nvContentPartPr>
            <p14:xfrm>
              <a:off x="2305435" y="4464877"/>
              <a:ext cx="1190160" cy="2772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D1600FCD-7716-B8E1-F1E1-715D65D02B8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51435" y="4357237"/>
                <a:ext cx="1297800" cy="24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72EBF8B3-750F-D243-EF68-A2445F839BFA}"/>
              </a:ext>
            </a:extLst>
          </p:cNvPr>
          <p:cNvGrpSpPr/>
          <p:nvPr/>
        </p:nvGrpSpPr>
        <p:grpSpPr>
          <a:xfrm>
            <a:off x="156046" y="4850017"/>
            <a:ext cx="3339549" cy="1841033"/>
            <a:chOff x="156046" y="4850017"/>
            <a:chExt cx="3339549" cy="1841033"/>
          </a:xfrm>
        </p:grpSpPr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6424B44F-2EBE-4863-C3C3-79EEF9B97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6046" y="4850017"/>
              <a:ext cx="3339549" cy="184103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" name="Рукописный ввод 18">
                  <a:extLst>
                    <a:ext uri="{FF2B5EF4-FFF2-40B4-BE49-F238E27FC236}">
                      <a16:creationId xmlns:a16="http://schemas.microsoft.com/office/drawing/2014/main" id="{D30D7FF2-70B3-4648-6689-EFD8BFC28F7B}"/>
                    </a:ext>
                  </a:extLst>
                </p14:cNvPr>
                <p14:cNvContentPartPr/>
                <p14:nvPr/>
              </p14:nvContentPartPr>
              <p14:xfrm>
                <a:off x="251541" y="5366682"/>
                <a:ext cx="383760" cy="360"/>
              </p14:xfrm>
            </p:contentPart>
          </mc:Choice>
          <mc:Fallback xmlns="">
            <p:pic>
              <p:nvPicPr>
                <p:cNvPr id="19" name="Рукописный ввод 18">
                  <a:extLst>
                    <a:ext uri="{FF2B5EF4-FFF2-40B4-BE49-F238E27FC236}">
                      <a16:creationId xmlns:a16="http://schemas.microsoft.com/office/drawing/2014/main" id="{D30D7FF2-70B3-4648-6689-EFD8BFC28F7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7541" y="5258682"/>
                  <a:ext cx="4914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" name="Рукописный ввод 21">
                  <a:extLst>
                    <a:ext uri="{FF2B5EF4-FFF2-40B4-BE49-F238E27FC236}">
                      <a16:creationId xmlns:a16="http://schemas.microsoft.com/office/drawing/2014/main" id="{35A68EEB-A2C9-628C-D3F7-AEFDDB6A0432}"/>
                    </a:ext>
                  </a:extLst>
                </p14:cNvPr>
                <p14:cNvContentPartPr/>
                <p14:nvPr/>
              </p14:nvContentPartPr>
              <p14:xfrm>
                <a:off x="277821" y="6505002"/>
                <a:ext cx="2490480" cy="42120"/>
              </p14:xfrm>
            </p:contentPart>
          </mc:Choice>
          <mc:Fallback xmlns="">
            <p:pic>
              <p:nvPicPr>
                <p:cNvPr id="22" name="Рукописный ввод 21">
                  <a:extLst>
                    <a:ext uri="{FF2B5EF4-FFF2-40B4-BE49-F238E27FC236}">
                      <a16:creationId xmlns:a16="http://schemas.microsoft.com/office/drawing/2014/main" id="{35A68EEB-A2C9-628C-D3F7-AEFDDB6A043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4181" y="6397362"/>
                  <a:ext cx="2598120" cy="257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601E060-8DFB-3D20-03A6-BCA86CE4B3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91270" y="4879109"/>
            <a:ext cx="7090388" cy="19788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2C4B21CE-8B1B-0A3C-8303-35EA30D5CDC6}"/>
                  </a:ext>
                </a:extLst>
              </p14:cNvPr>
              <p14:cNvContentPartPr/>
              <p14:nvPr/>
            </p14:nvContentPartPr>
            <p14:xfrm>
              <a:off x="9686781" y="5020722"/>
              <a:ext cx="1318680" cy="68400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2C4B21CE-8B1B-0A3C-8303-35EA30D5CDC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633141" y="4912722"/>
                <a:ext cx="142632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389A8FFC-2F57-35A1-94D7-8202CECD253C}"/>
                  </a:ext>
                </a:extLst>
              </p14:cNvPr>
              <p14:cNvContentPartPr/>
              <p14:nvPr/>
            </p14:nvContentPartPr>
            <p14:xfrm>
              <a:off x="5393421" y="5737842"/>
              <a:ext cx="1257120" cy="360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389A8FFC-2F57-35A1-94D7-8202CECD253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39421" y="5629842"/>
                <a:ext cx="136476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6FC01CE8-6046-B3EB-FB9C-6C5036EB8912}"/>
              </a:ext>
            </a:extLst>
          </p:cNvPr>
          <p:cNvSpPr txBox="1"/>
          <p:nvPr/>
        </p:nvSpPr>
        <p:spPr>
          <a:xfrm>
            <a:off x="8263912" y="3593662"/>
            <a:ext cx="35648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Не, ну это никуда не годится! Это вообще как понимать?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4" name="Рукописный ввод 33">
                <a:extLst>
                  <a:ext uri="{FF2B5EF4-FFF2-40B4-BE49-F238E27FC236}">
                    <a16:creationId xmlns:a16="http://schemas.microsoft.com/office/drawing/2014/main" id="{4002DB41-A816-9A03-D2CA-D8587C784D1F}"/>
                  </a:ext>
                </a:extLst>
              </p14:cNvPr>
              <p14:cNvContentPartPr/>
              <p14:nvPr/>
            </p14:nvContentPartPr>
            <p14:xfrm>
              <a:off x="2385261" y="1709442"/>
              <a:ext cx="3863880" cy="80640"/>
            </p14:xfrm>
          </p:contentPart>
        </mc:Choice>
        <mc:Fallback xmlns="">
          <p:pic>
            <p:nvPicPr>
              <p:cNvPr id="34" name="Рукописный ввод 33">
                <a:extLst>
                  <a:ext uri="{FF2B5EF4-FFF2-40B4-BE49-F238E27FC236}">
                    <a16:creationId xmlns:a16="http://schemas.microsoft.com/office/drawing/2014/main" id="{4002DB41-A816-9A03-D2CA-D8587C784D1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31261" y="1601442"/>
                <a:ext cx="3971520" cy="2962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FC724FF-F245-ABB4-8A5F-C8B2A0944FC8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762"/>
          <a:stretch/>
        </p:blipFill>
        <p:spPr>
          <a:xfrm>
            <a:off x="0" y="166950"/>
            <a:ext cx="649247" cy="64761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FDE466-4666-4CD7-9EBF-F2634D2BC31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732563" y="4310875"/>
            <a:ext cx="390783" cy="39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41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44" y="297428"/>
            <a:ext cx="10343339" cy="1508760"/>
          </a:xfrm>
        </p:spPr>
        <p:txBody>
          <a:bodyPr>
            <a:normAutofit/>
          </a:bodyPr>
          <a:lstStyle/>
          <a:p>
            <a:r>
              <a:rPr lang="ru-RU" sz="3200" cap="none" dirty="0">
                <a:solidFill>
                  <a:schemeClr val="bg1"/>
                </a:solidFill>
              </a:rPr>
              <a:t>Итоги функционального тестирования </a:t>
            </a:r>
            <a:r>
              <a:rPr lang="en-US" sz="3200" cap="none" dirty="0">
                <a:solidFill>
                  <a:schemeClr val="bg1"/>
                </a:solidFill>
              </a:rPr>
              <a:t>API</a:t>
            </a:r>
            <a:r>
              <a:rPr lang="ru-RU" sz="3200" cap="none" dirty="0">
                <a:solidFill>
                  <a:schemeClr val="bg1"/>
                </a:solidFill>
              </a:rPr>
              <a:t> в </a:t>
            </a:r>
            <a:r>
              <a:rPr lang="en-US" sz="3200" cap="none" dirty="0">
                <a:solidFill>
                  <a:schemeClr val="bg1"/>
                </a:solidFill>
              </a:rPr>
              <a:t>Postman</a:t>
            </a:r>
            <a:br>
              <a:rPr lang="ru-RU" sz="32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linkClick r:id="rId2"/>
              </a:rPr>
              <a:t>https://github.com/1ProtonDecay/Postman-collection.git</a:t>
            </a:r>
            <a:r>
              <a:rPr lang="ru-RU" sz="2000" cap="none" dirty="0">
                <a:solidFill>
                  <a:schemeClr val="bg1"/>
                </a:solidFill>
              </a:rPr>
              <a:t> 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235F42-F3F0-9F5B-5933-5E28ED4FDB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4330" y="1650252"/>
            <a:ext cx="10343339" cy="533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68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cap="none" dirty="0">
                <a:solidFill>
                  <a:schemeClr val="bg1"/>
                </a:solidFill>
              </a:rPr>
              <a:t>Отразим результаты тестов в </a:t>
            </a:r>
            <a:r>
              <a:rPr lang="en-US" cap="none" dirty="0" err="1">
                <a:solidFill>
                  <a:schemeClr val="bg1"/>
                </a:solidFill>
              </a:rPr>
              <a:t>Qase</a:t>
            </a:r>
            <a:r>
              <a:rPr lang="ru-RU" cap="none" dirty="0">
                <a:solidFill>
                  <a:schemeClr val="bg1"/>
                </a:solidFill>
              </a:rPr>
              <a:t> </a:t>
            </a:r>
            <a:r>
              <a:rPr lang="en-US" sz="2000" cap="none" dirty="0">
                <a:solidFill>
                  <a:schemeClr val="bg1"/>
                </a:solidFill>
                <a:hlinkClick r:id="rId2"/>
              </a:rPr>
              <a:t>https://app.qase.io/public/report/86fdc16da69ce1a08b6b6acc3626e57c22aedd37</a:t>
            </a:r>
            <a:endParaRPr lang="ru-RU" sz="2000" cap="none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2F27EFB-306F-DD98-7051-BC2F7B4AEC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" y="1416424"/>
            <a:ext cx="12192000" cy="562408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87DA13-F2DE-FC15-7F5E-2E7E62242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" y="184512"/>
            <a:ext cx="1196459" cy="41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1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cap="none" dirty="0">
                <a:solidFill>
                  <a:schemeClr val="bg1"/>
                </a:solidFill>
              </a:rPr>
              <a:t>Зафиксируем баги в </a:t>
            </a:r>
            <a:r>
              <a:rPr lang="en-US" cap="none" dirty="0" err="1">
                <a:solidFill>
                  <a:schemeClr val="bg1"/>
                </a:solidFill>
              </a:rPr>
              <a:t>Youtrack</a:t>
            </a:r>
            <a:br>
              <a:rPr lang="ru-RU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linkClick r:id="rId2"/>
              </a:rPr>
              <a:t>https://1protondecay.youtrack.cloud/projects/dd0e0e67-26ac-44fb-89f5-6079ae824675</a:t>
            </a:r>
            <a:r>
              <a:rPr lang="ru-RU" sz="2000" cap="none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E8F1122-5081-5AC7-BB85-D11C967C9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2936"/>
            <a:ext cx="12192000" cy="51943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F004DF-0CAA-3809-5DC3-2A95F1F19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3" y="194824"/>
            <a:ext cx="1079693" cy="41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8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1553" y="284176"/>
            <a:ext cx="10017988" cy="1508760"/>
          </a:xfrm>
        </p:spPr>
        <p:txBody>
          <a:bodyPr>
            <a:normAutofit fontScale="90000"/>
          </a:bodyPr>
          <a:lstStyle/>
          <a:p>
            <a:r>
              <a:rPr lang="ru-RU" cap="none" dirty="0">
                <a:solidFill>
                  <a:schemeClr val="bg1"/>
                </a:solidFill>
              </a:rPr>
              <a:t>Разбор нагрузочных тестов. Проверим стабильность функционирования </a:t>
            </a:r>
            <a:r>
              <a:rPr lang="en-US" cap="none" dirty="0">
                <a:solidFill>
                  <a:schemeClr val="bg1"/>
                </a:solidFill>
              </a:rPr>
              <a:t>API</a:t>
            </a:r>
            <a:r>
              <a:rPr lang="ru-RU" cap="none" dirty="0">
                <a:solidFill>
                  <a:schemeClr val="bg1"/>
                </a:solidFill>
              </a:rPr>
              <a:t> (на примере </a:t>
            </a:r>
            <a:r>
              <a:rPr lang="en-US" cap="none" dirty="0">
                <a:solidFill>
                  <a:schemeClr val="bg1"/>
                </a:solidFill>
              </a:rPr>
              <a:t>API </a:t>
            </a:r>
            <a:r>
              <a:rPr lang="ru-RU" cap="none" dirty="0">
                <a:solidFill>
                  <a:schemeClr val="bg1"/>
                </a:solidFill>
              </a:rPr>
              <a:t>№1) </a:t>
            </a:r>
            <a:r>
              <a:rPr lang="en-US" sz="2400" cap="none" dirty="0">
                <a:solidFill>
                  <a:schemeClr val="bg1"/>
                </a:solidFill>
                <a:hlinkClick r:id="rId2"/>
              </a:rPr>
              <a:t>https://github.com/1ProtonDecay/k6.git</a:t>
            </a:r>
            <a:r>
              <a:rPr lang="ru-RU" sz="2400" cap="none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2D8394-3A8E-72F0-2A3C-2CB5F13B18F7}"/>
              </a:ext>
            </a:extLst>
          </p:cNvPr>
          <p:cNvSpPr txBox="1"/>
          <p:nvPr/>
        </p:nvSpPr>
        <p:spPr>
          <a:xfrm>
            <a:off x="6096000" y="1963265"/>
            <a:ext cx="5998785" cy="470898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'k6/http'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'k6'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'./config.js'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vus: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ru-RU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виртуальные пользователи</a:t>
            </a:r>
            <a:endParaRPr lang="ru-RU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duration: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'300s'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ru-RU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продолжительность теста</a:t>
            </a:r>
            <a:endParaRPr lang="ru-RU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thresholds: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ru-RU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критерий успеха/провала, используемый для указания ожиданий от производительности системы, успех теста зависит от этой проверки</a:t>
            </a:r>
            <a:endParaRPr lang="ru-RU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http_req_duration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'p(95) &lt; 2000'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//95% </a:t>
            </a:r>
            <a:r>
              <a:rPr lang="ru-RU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запросов должны быть выполнены за 2 сек.</a:t>
            </a:r>
            <a:endParaRPr lang="ru-RU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http_req_failed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'rate &lt; 0.1'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ru-RU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доля ошибочных запросов должна быть менее 10%</a:t>
            </a:r>
            <a:endParaRPr lang="ru-RU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ru-RU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ru-RU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API_ENDPOINT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headers: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accept: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'application/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authorization: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API_Token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ru-RU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приостановить выполнение </a:t>
            </a:r>
            <a:r>
              <a:rPr lang="en-US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vus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 указанный срок</a:t>
            </a:r>
            <a:endParaRPr lang="ru-RU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4018C913-B06C-17E6-67BD-F41D4069106F}"/>
                  </a:ext>
                </a:extLst>
              </p14:cNvPr>
              <p14:cNvContentPartPr/>
              <p14:nvPr/>
            </p14:nvContentPartPr>
            <p14:xfrm>
              <a:off x="6696381" y="3860019"/>
              <a:ext cx="5213160" cy="103320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4018C913-B06C-17E6-67BD-F41D4069106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42741" y="3752379"/>
                <a:ext cx="532080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96DBB01C-1E1C-2F9D-4C8B-F59A2B8F77B4}"/>
                  </a:ext>
                </a:extLst>
              </p14:cNvPr>
              <p14:cNvContentPartPr/>
              <p14:nvPr/>
            </p14:nvContentPartPr>
            <p14:xfrm>
              <a:off x="6266181" y="4060899"/>
              <a:ext cx="330840" cy="27360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96DBB01C-1E1C-2F9D-4C8B-F59A2B8F77B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12541" y="3953259"/>
                <a:ext cx="43848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14CF3A3E-6AFE-1199-5719-515061B90B98}"/>
                  </a:ext>
                </a:extLst>
              </p14:cNvPr>
              <p14:cNvContentPartPr/>
              <p14:nvPr/>
            </p14:nvContentPartPr>
            <p14:xfrm>
              <a:off x="6696381" y="3558699"/>
              <a:ext cx="5163120" cy="117000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14CF3A3E-6AFE-1199-5719-515061B90B9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42741" y="3451059"/>
                <a:ext cx="527076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2" name="Рукописный ввод 21">
                <a:extLst>
                  <a:ext uri="{FF2B5EF4-FFF2-40B4-BE49-F238E27FC236}">
                    <a16:creationId xmlns:a16="http://schemas.microsoft.com/office/drawing/2014/main" id="{489D155F-3558-4359-DC31-24E26D0D0CD6}"/>
                  </a:ext>
                </a:extLst>
              </p14:cNvPr>
              <p14:cNvContentPartPr/>
              <p14:nvPr/>
            </p14:nvContentPartPr>
            <p14:xfrm>
              <a:off x="6194541" y="3773979"/>
              <a:ext cx="528120" cy="9360"/>
            </p14:xfrm>
          </p:contentPart>
        </mc:Choice>
        <mc:Fallback xmlns="">
          <p:pic>
            <p:nvPicPr>
              <p:cNvPr id="22" name="Рукописный ввод 21">
                <a:extLst>
                  <a:ext uri="{FF2B5EF4-FFF2-40B4-BE49-F238E27FC236}">
                    <a16:creationId xmlns:a16="http://schemas.microsoft.com/office/drawing/2014/main" id="{489D155F-3558-4359-DC31-24E26D0D0CD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40901" y="3665979"/>
                <a:ext cx="63576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D0DACC6C-DF44-E074-B98E-0A5056515F23}"/>
                  </a:ext>
                </a:extLst>
              </p14:cNvPr>
              <p14:cNvContentPartPr/>
              <p14:nvPr/>
            </p14:nvContentPartPr>
            <p14:xfrm>
              <a:off x="6463461" y="2912499"/>
              <a:ext cx="2530440" cy="91440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D0DACC6C-DF44-E074-B98E-0A5056515F2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09821" y="2804859"/>
                <a:ext cx="263808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5B8C8489-FA22-1179-F0AE-558EAB97627A}"/>
                  </a:ext>
                </a:extLst>
              </p14:cNvPr>
              <p14:cNvContentPartPr/>
              <p14:nvPr/>
            </p14:nvContentPartPr>
            <p14:xfrm>
              <a:off x="6517461" y="3101499"/>
              <a:ext cx="3074040" cy="63720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5B8C8489-FA22-1179-F0AE-558EAB97627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63461" y="2993499"/>
                <a:ext cx="3181680" cy="27936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AB87C2F-0959-696B-61BD-BCCE3E1821C0}"/>
              </a:ext>
            </a:extLst>
          </p:cNvPr>
          <p:cNvSpPr txBox="1"/>
          <p:nvPr/>
        </p:nvSpPr>
        <p:spPr>
          <a:xfrm>
            <a:off x="34079" y="1958097"/>
            <a:ext cx="59767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Примечание!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Я тестирую не учебные, а реальные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поэтому, чтобы не причинить вреда серверу и не заработать себе проблем, я установил очень «мягкие» параметры нагрузки в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k6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Apache JMeter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. Просто чтобы продемонстрировать факт проведения испытаний.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И еще. В этом блоке испытаний неизвестны какие-либо характеристики сервера и сетевой инфраструктуры разработчиков. Поэтому оценить нагрузочное тестирование я могу лишь в статусе «как есть».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757239-DB5F-4F5E-42C2-E786D79B769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079" y="187037"/>
            <a:ext cx="1052599" cy="8836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99508E-2154-249A-3295-DC65CFDEE8DE}"/>
              </a:ext>
            </a:extLst>
          </p:cNvPr>
          <p:cNvSpPr txBox="1"/>
          <p:nvPr/>
        </p:nvSpPr>
        <p:spPr>
          <a:xfrm>
            <a:off x="384314" y="4395742"/>
            <a:ext cx="47707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Простой тест стабильности: </a:t>
            </a:r>
          </a:p>
          <a:p>
            <a:pPr algn="just"/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     -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100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виртуальных пользователей, </a:t>
            </a:r>
          </a:p>
          <a:p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     - 300 секунд продолжительность нагрузки.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Наши условия успешного выполнения теста: 95% запросов должны быть выполнены за время до 2 сек. Доля ошибочных ответов сервера – не более 10%.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Из шагов, собственно, это написать код скрипта с конфиг-файлом и запустить тест. </a:t>
            </a:r>
          </a:p>
        </p:txBody>
      </p:sp>
      <p:sp>
        <p:nvSpPr>
          <p:cNvPr id="6" name="Стрелка: влево 5">
            <a:extLst>
              <a:ext uri="{FF2B5EF4-FFF2-40B4-BE49-F238E27FC236}">
                <a16:creationId xmlns:a16="http://schemas.microsoft.com/office/drawing/2014/main" id="{43094625-AACF-CFB5-7DF7-AE21ADB94A15}"/>
              </a:ext>
            </a:extLst>
          </p:cNvPr>
          <p:cNvSpPr/>
          <p:nvPr/>
        </p:nvSpPr>
        <p:spPr>
          <a:xfrm rot="9216662">
            <a:off x="4731710" y="4337782"/>
            <a:ext cx="1342598" cy="41237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95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1553" y="284176"/>
            <a:ext cx="9095446" cy="1508760"/>
          </a:xfrm>
        </p:spPr>
        <p:txBody>
          <a:bodyPr>
            <a:normAutofit fontScale="90000"/>
          </a:bodyPr>
          <a:lstStyle/>
          <a:p>
            <a:r>
              <a:rPr lang="ru-RU" cap="none" dirty="0">
                <a:solidFill>
                  <a:schemeClr val="bg1"/>
                </a:solidFill>
              </a:rPr>
              <a:t>Разбор нагрузочных тестов. Проверим стабильность функционирования </a:t>
            </a:r>
            <a:r>
              <a:rPr lang="en-US" cap="none" dirty="0">
                <a:solidFill>
                  <a:schemeClr val="bg1"/>
                </a:solidFill>
              </a:rPr>
              <a:t>API</a:t>
            </a:r>
            <a:r>
              <a:rPr lang="ru-RU" cap="none" dirty="0">
                <a:solidFill>
                  <a:schemeClr val="bg1"/>
                </a:solidFill>
              </a:rPr>
              <a:t> (на примере </a:t>
            </a:r>
            <a:r>
              <a:rPr lang="en-US" cap="none" dirty="0">
                <a:solidFill>
                  <a:schemeClr val="bg1"/>
                </a:solidFill>
              </a:rPr>
              <a:t>API </a:t>
            </a:r>
            <a:r>
              <a:rPr lang="ru-RU" cap="none" dirty="0">
                <a:solidFill>
                  <a:schemeClr val="bg1"/>
                </a:solidFill>
              </a:rPr>
              <a:t>№1) </a:t>
            </a:r>
            <a:r>
              <a:rPr lang="en-US" sz="2400" cap="none" dirty="0">
                <a:solidFill>
                  <a:schemeClr val="bg1"/>
                </a:solidFill>
                <a:hlinkClick r:id="rId2"/>
              </a:rPr>
              <a:t>https://github.com/1ProtonDecay/k6.git</a:t>
            </a:r>
            <a:r>
              <a:rPr lang="ru-RU" sz="2400" cap="none" dirty="0">
                <a:solidFill>
                  <a:schemeClr val="bg1"/>
                </a:solidFill>
              </a:rPr>
              <a:t> </a:t>
            </a:r>
            <a:endParaRPr lang="ru-RU" cap="none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9C132A3B-80FE-6B45-F758-4179480DE587}"/>
                  </a:ext>
                </a:extLst>
              </p14:cNvPr>
              <p14:cNvContentPartPr/>
              <p14:nvPr/>
            </p14:nvContentPartPr>
            <p14:xfrm>
              <a:off x="4043181" y="3208419"/>
              <a:ext cx="2251440" cy="15444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9C132A3B-80FE-6B45-F758-4179480DE58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89181" y="3100779"/>
                <a:ext cx="2359080" cy="37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AA334490-4C9D-6076-80AA-6BE53D01A30C}"/>
                  </a:ext>
                </a:extLst>
              </p14:cNvPr>
              <p14:cNvContentPartPr/>
              <p14:nvPr/>
            </p14:nvContentPartPr>
            <p14:xfrm>
              <a:off x="4357461" y="3262419"/>
              <a:ext cx="1209600" cy="6444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AA334490-4C9D-6076-80AA-6BE53D01A30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03821" y="3154419"/>
                <a:ext cx="1317240" cy="2800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3F76A0-F922-E8AA-F0F4-5BED99C7E4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79" y="187037"/>
            <a:ext cx="1052599" cy="8836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2A02FE-A091-1F88-770F-5F434BADD809}"/>
              </a:ext>
            </a:extLst>
          </p:cNvPr>
          <p:cNvSpPr txBox="1"/>
          <p:nvPr/>
        </p:nvSpPr>
        <p:spPr>
          <a:xfrm>
            <a:off x="8497482" y="2097799"/>
            <a:ext cx="35487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Результаты: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0% ошибок в ответах сервера (</a:t>
            </a:r>
            <a:r>
              <a:rPr lang="ru-RU" b="1" u="sng" dirty="0">
                <a:latin typeface="Arial" panose="020B0604020202020204" pitchFamily="34" charset="0"/>
                <a:cs typeface="Arial" panose="020B0604020202020204" pitchFamily="34" charset="0"/>
              </a:rPr>
              <a:t>статус 200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Условие по времени отклика </a:t>
            </a:r>
            <a:r>
              <a:rPr lang="ru-RU" b="1" u="sng" dirty="0">
                <a:latin typeface="Arial" panose="020B0604020202020204" pitchFamily="34" charset="0"/>
                <a:cs typeface="Arial" panose="020B0604020202020204" pitchFamily="34" charset="0"/>
              </a:rPr>
              <a:t>не выполнено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2,93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сек вместо плановых 2 сек.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4844C21-CBB4-FC16-7AB0-627F767618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2896" y="3501207"/>
            <a:ext cx="350918" cy="35091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69630F02-FC73-B863-DE4A-60234933DE8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097"/>
          <a:stretch/>
        </p:blipFill>
        <p:spPr>
          <a:xfrm>
            <a:off x="0" y="1792936"/>
            <a:ext cx="8483182" cy="5065064"/>
          </a:xfrm>
          <a:prstGeom prst="rect">
            <a:avLst/>
          </a:prstGeom>
        </p:spPr>
      </p:pic>
      <p:sp>
        <p:nvSpPr>
          <p:cNvPr id="11" name="Стрелка: влево 10">
            <a:extLst>
              <a:ext uri="{FF2B5EF4-FFF2-40B4-BE49-F238E27FC236}">
                <a16:creationId xmlns:a16="http://schemas.microsoft.com/office/drawing/2014/main" id="{F84EC059-106F-FD71-7BAD-C9A3DCEACCBD}"/>
              </a:ext>
            </a:extLst>
          </p:cNvPr>
          <p:cNvSpPr/>
          <p:nvPr/>
        </p:nvSpPr>
        <p:spPr>
          <a:xfrm rot="20672062">
            <a:off x="8117376" y="4248446"/>
            <a:ext cx="1342598" cy="41237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4" name="Рукописный ввод 23">
                <a:extLst>
                  <a:ext uri="{FF2B5EF4-FFF2-40B4-BE49-F238E27FC236}">
                    <a16:creationId xmlns:a16="http://schemas.microsoft.com/office/drawing/2014/main" id="{5EE68372-CE17-118B-9B81-65E403554BED}"/>
                  </a:ext>
                </a:extLst>
              </p14:cNvPr>
              <p14:cNvContentPartPr/>
              <p14:nvPr/>
            </p14:nvContentPartPr>
            <p14:xfrm>
              <a:off x="403221" y="4535019"/>
              <a:ext cx="7547400" cy="127800"/>
            </p14:xfrm>
          </p:contentPart>
        </mc:Choice>
        <mc:Fallback xmlns="">
          <p:pic>
            <p:nvPicPr>
              <p:cNvPr id="24" name="Рукописный ввод 23">
                <a:extLst>
                  <a:ext uri="{FF2B5EF4-FFF2-40B4-BE49-F238E27FC236}">
                    <a16:creationId xmlns:a16="http://schemas.microsoft.com/office/drawing/2014/main" id="{5EE68372-CE17-118B-9B81-65E403554BE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9581" y="4427019"/>
                <a:ext cx="765504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" name="Рукописный ввод 24">
                <a:extLst>
                  <a:ext uri="{FF2B5EF4-FFF2-40B4-BE49-F238E27FC236}">
                    <a16:creationId xmlns:a16="http://schemas.microsoft.com/office/drawing/2014/main" id="{6105B46F-1DD7-24B0-7FAB-AE21AC1F172D}"/>
                  </a:ext>
                </a:extLst>
              </p14:cNvPr>
              <p14:cNvContentPartPr/>
              <p14:nvPr/>
            </p14:nvContentPartPr>
            <p14:xfrm>
              <a:off x="429861" y="4740579"/>
              <a:ext cx="3038760" cy="55800"/>
            </p14:xfrm>
          </p:contentPart>
        </mc:Choice>
        <mc:Fallback xmlns="">
          <p:pic>
            <p:nvPicPr>
              <p:cNvPr id="25" name="Рукописный ввод 24">
                <a:extLst>
                  <a:ext uri="{FF2B5EF4-FFF2-40B4-BE49-F238E27FC236}">
                    <a16:creationId xmlns:a16="http://schemas.microsoft.com/office/drawing/2014/main" id="{6105B46F-1DD7-24B0-7FAB-AE21AC1F172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6221" y="4632579"/>
                <a:ext cx="3146400" cy="27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73562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1553" y="284176"/>
            <a:ext cx="10181178" cy="1508760"/>
          </a:xfrm>
        </p:spPr>
        <p:txBody>
          <a:bodyPr>
            <a:normAutofit fontScale="90000"/>
          </a:bodyPr>
          <a:lstStyle/>
          <a:p>
            <a:r>
              <a:rPr lang="ru-RU" cap="none" dirty="0">
                <a:solidFill>
                  <a:schemeClr val="bg1"/>
                </a:solidFill>
              </a:rPr>
              <a:t>Разбор нагрузочных тестов. Проверим стабильность функционирования </a:t>
            </a:r>
            <a:r>
              <a:rPr lang="en-US" cap="none" dirty="0">
                <a:solidFill>
                  <a:schemeClr val="bg1"/>
                </a:solidFill>
              </a:rPr>
              <a:t>API</a:t>
            </a:r>
            <a:r>
              <a:rPr lang="ru-RU" cap="none" dirty="0">
                <a:solidFill>
                  <a:schemeClr val="bg1"/>
                </a:solidFill>
              </a:rPr>
              <a:t> (на примере </a:t>
            </a:r>
            <a:r>
              <a:rPr lang="en-US" cap="none" dirty="0">
                <a:solidFill>
                  <a:schemeClr val="bg1"/>
                </a:solidFill>
              </a:rPr>
              <a:t>API </a:t>
            </a:r>
            <a:r>
              <a:rPr lang="ru-RU" cap="none" dirty="0">
                <a:solidFill>
                  <a:schemeClr val="bg1"/>
                </a:solidFill>
              </a:rPr>
              <a:t>№1) </a:t>
            </a:r>
            <a:r>
              <a:rPr lang="en-US" sz="2400" cap="none" dirty="0">
                <a:solidFill>
                  <a:schemeClr val="bg1"/>
                </a:solidFill>
                <a:hlinkClick r:id="rId2"/>
              </a:rPr>
              <a:t>https://github.com/1ProtonDecay/JMeter-Repository.git</a:t>
            </a:r>
            <a:r>
              <a:rPr lang="ru-RU" sz="2400" cap="none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D0FE62-985A-4C91-CE3D-33934761114F}"/>
              </a:ext>
            </a:extLst>
          </p:cNvPr>
          <p:cNvSpPr txBox="1"/>
          <p:nvPr/>
        </p:nvSpPr>
        <p:spPr>
          <a:xfrm>
            <a:off x="0" y="2248539"/>
            <a:ext cx="120727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Примечание! Здесь и далее нагрузочный скрипт в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JMeter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я запускал в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CLI-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режиме! Преимущества этого подхода над запуском в графическом режиме: </a:t>
            </a:r>
          </a:p>
          <a:p>
            <a:pPr algn="just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1) Можно увеличить пропускную способность, то есть количество запросов в секунду</a:t>
            </a:r>
          </a:p>
          <a:p>
            <a:pPr algn="just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2) Можно увеличить количество «тредов» (потоков), это предохраняет приложение от «краша».</a:t>
            </a:r>
          </a:p>
          <a:p>
            <a:pPr algn="just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3) В случае сложного сценария теста приложение в графическом интерфейсе может работать нестабильно и «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крашиться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».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4C927B3-00B3-BD42-005D-C686F729C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07"/>
            <a:ext cx="1715413" cy="64869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D56C01D-509B-55DB-D133-0B593AECCA7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7179" y="3429000"/>
            <a:ext cx="8297641" cy="34019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C39E36-DF42-2AB1-AF79-F9071ED29C7E}"/>
              </a:ext>
            </a:extLst>
          </p:cNvPr>
          <p:cNvSpPr txBox="1"/>
          <p:nvPr/>
        </p:nvSpPr>
        <p:spPr>
          <a:xfrm>
            <a:off x="0" y="1869669"/>
            <a:ext cx="12072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Аналогичный тест с теми же параметрами нагрузки сразу же был реализован в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Apache JMeter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195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2" y="167881"/>
            <a:ext cx="10667998" cy="1342529"/>
          </a:xfrm>
        </p:spPr>
        <p:txBody>
          <a:bodyPr>
            <a:normAutofit/>
          </a:bodyPr>
          <a:lstStyle/>
          <a:p>
            <a:r>
              <a:rPr lang="ru-RU" sz="3600" cap="none" dirty="0">
                <a:solidFill>
                  <a:schemeClr val="bg1"/>
                </a:solidFill>
              </a:rPr>
              <a:t>Разбор нагрузочных тестов. Проверим стабильность функционирования </a:t>
            </a:r>
            <a:r>
              <a:rPr lang="en-US" sz="3600" cap="none" dirty="0">
                <a:solidFill>
                  <a:schemeClr val="bg1"/>
                </a:solidFill>
              </a:rPr>
              <a:t>API</a:t>
            </a:r>
            <a:r>
              <a:rPr lang="ru-RU" sz="3600" cap="none" dirty="0">
                <a:solidFill>
                  <a:schemeClr val="bg1"/>
                </a:solidFill>
              </a:rPr>
              <a:t> (на примере </a:t>
            </a:r>
            <a:r>
              <a:rPr lang="en-US" sz="3600" cap="none" dirty="0">
                <a:solidFill>
                  <a:schemeClr val="bg1"/>
                </a:solidFill>
              </a:rPr>
              <a:t>API </a:t>
            </a:r>
            <a:r>
              <a:rPr lang="ru-RU" sz="3600" cap="none" dirty="0">
                <a:solidFill>
                  <a:schemeClr val="bg1"/>
                </a:solidFill>
              </a:rPr>
              <a:t>№1) </a:t>
            </a:r>
            <a:r>
              <a:rPr lang="en-US" sz="2200" cap="none" dirty="0">
                <a:solidFill>
                  <a:schemeClr val="bg1"/>
                </a:solidFill>
                <a:hlinkClick r:id="rId2"/>
              </a:rPr>
              <a:t>https://github.com/1ProtonDecay/JMeter-Repository.git</a:t>
            </a:r>
            <a:r>
              <a:rPr lang="ru-RU" sz="2200" cap="none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C09B294-F60A-F386-B2AC-4F64CF77A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7" y="204983"/>
            <a:ext cx="1498754" cy="5667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1B5576-3001-21F6-4CDE-85A21D0FBACD}"/>
              </a:ext>
            </a:extLst>
          </p:cNvPr>
          <p:cNvSpPr txBox="1"/>
          <p:nvPr/>
        </p:nvSpPr>
        <p:spPr>
          <a:xfrm>
            <a:off x="8655724" y="3711112"/>
            <a:ext cx="3493828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700" dirty="0">
                <a:latin typeface="Arial" panose="020B0604020202020204" pitchFamily="34" charset="0"/>
                <a:cs typeface="Arial" panose="020B0604020202020204" pitchFamily="34" charset="0"/>
              </a:rPr>
              <a:t>Вывод. Разные инструменты 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=&gt; </a:t>
            </a:r>
            <a:r>
              <a:rPr lang="ru-RU" sz="1700" dirty="0">
                <a:latin typeface="Arial" panose="020B0604020202020204" pitchFamily="34" charset="0"/>
                <a:cs typeface="Arial" panose="020B0604020202020204" pitchFamily="34" charset="0"/>
              </a:rPr>
              <a:t>Разные генераторы нагрузки 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=&gt;</a:t>
            </a:r>
            <a:r>
              <a:rPr lang="ru-RU" sz="1700" dirty="0">
                <a:latin typeface="Arial" panose="020B0604020202020204" pitchFamily="34" charset="0"/>
                <a:cs typeface="Arial" panose="020B0604020202020204" pitchFamily="34" charset="0"/>
              </a:rPr>
              <a:t> Разные показатели откликов (?)</a:t>
            </a:r>
          </a:p>
        </p:txBody>
      </p:sp>
      <p:graphicFrame>
        <p:nvGraphicFramePr>
          <p:cNvPr id="7" name="Таблица 8">
            <a:extLst>
              <a:ext uri="{FF2B5EF4-FFF2-40B4-BE49-F238E27FC236}">
                <a16:creationId xmlns:a16="http://schemas.microsoft.com/office/drawing/2014/main" id="{080764F2-FE0F-B153-0CDE-550CF754DC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431673"/>
              </p:ext>
            </p:extLst>
          </p:nvPr>
        </p:nvGraphicFramePr>
        <p:xfrm>
          <a:off x="8750355" y="4563937"/>
          <a:ext cx="3304566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01522">
                  <a:extLst>
                    <a:ext uri="{9D8B030D-6E8A-4147-A177-3AD203B41FA5}">
                      <a16:colId xmlns:a16="http://schemas.microsoft.com/office/drawing/2014/main" val="2589811968"/>
                    </a:ext>
                  </a:extLst>
                </a:gridCol>
                <a:gridCol w="1101522">
                  <a:extLst>
                    <a:ext uri="{9D8B030D-6E8A-4147-A177-3AD203B41FA5}">
                      <a16:colId xmlns:a16="http://schemas.microsoft.com/office/drawing/2014/main" val="2940076971"/>
                    </a:ext>
                  </a:extLst>
                </a:gridCol>
                <a:gridCol w="1101522">
                  <a:extLst>
                    <a:ext uri="{9D8B030D-6E8A-4147-A177-3AD203B41FA5}">
                      <a16:colId xmlns:a16="http://schemas.microsoft.com/office/drawing/2014/main" val="4579390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k6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JMeter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914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338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388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331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5170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1636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510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Avg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2760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526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049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95% line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2930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1180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856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 Err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159930"/>
                  </a:ext>
                </a:extLst>
              </a:tr>
            </a:tbl>
          </a:graphicData>
        </a:graphic>
      </p:graphicFrame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88D7BCE-6EAF-6F26-F6E6-7A8B3BE57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11413"/>
            <a:ext cx="10866897" cy="206259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8A1CC3-65E5-BFBF-C03E-68C818552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294" y="3429000"/>
            <a:ext cx="7001436" cy="33754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32459CB5-ECC9-1215-D1B5-9370C31DC463}"/>
                  </a:ext>
                </a:extLst>
              </p14:cNvPr>
              <p14:cNvContentPartPr/>
              <p14:nvPr/>
            </p14:nvContentPartPr>
            <p14:xfrm>
              <a:off x="6606741" y="3004948"/>
              <a:ext cx="393840" cy="720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32459CB5-ECC9-1215-D1B5-9370C31DC46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52741" y="2897308"/>
                <a:ext cx="5014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904E6805-E063-9319-C9D9-08AEBC79EB34}"/>
                  </a:ext>
                </a:extLst>
              </p14:cNvPr>
              <p14:cNvContentPartPr/>
              <p14:nvPr/>
            </p14:nvContentPartPr>
            <p14:xfrm>
              <a:off x="3182421" y="2934388"/>
              <a:ext cx="351720" cy="3348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904E6805-E063-9319-C9D9-08AEBC79EB3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28781" y="2826388"/>
                <a:ext cx="45936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39B557A4-AF5F-D32A-43BC-082319798B33}"/>
                  </a:ext>
                </a:extLst>
              </p14:cNvPr>
              <p14:cNvContentPartPr/>
              <p14:nvPr/>
            </p14:nvContentPartPr>
            <p14:xfrm>
              <a:off x="3989181" y="2949148"/>
              <a:ext cx="312840" cy="936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39B557A4-AF5F-D32A-43BC-082319798B3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35541" y="2841508"/>
                <a:ext cx="42048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359276DB-48F9-204C-32F6-9C412008E8FE}"/>
                  </a:ext>
                </a:extLst>
              </p14:cNvPr>
              <p14:cNvContentPartPr/>
              <p14:nvPr/>
            </p14:nvContentPartPr>
            <p14:xfrm>
              <a:off x="4545021" y="2949508"/>
              <a:ext cx="286200" cy="360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359276DB-48F9-204C-32F6-9C412008E8F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91021" y="2841508"/>
                <a:ext cx="3938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73D51CC1-8B37-218B-3D52-FBF2EB20741F}"/>
                  </a:ext>
                </a:extLst>
              </p14:cNvPr>
              <p14:cNvContentPartPr/>
              <p14:nvPr/>
            </p14:nvContentPartPr>
            <p14:xfrm>
              <a:off x="1138701" y="3621628"/>
              <a:ext cx="1505160" cy="46080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73D51CC1-8B37-218B-3D52-FBF2EB20741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84701" y="3513628"/>
                <a:ext cx="161280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2DB43270-D31F-D0C1-FD56-E8DCBAB52FC6}"/>
                  </a:ext>
                </a:extLst>
              </p14:cNvPr>
              <p14:cNvContentPartPr/>
              <p14:nvPr/>
            </p14:nvContentPartPr>
            <p14:xfrm>
              <a:off x="11080101" y="6194188"/>
              <a:ext cx="510480" cy="45720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2DB43270-D31F-D0C1-FD56-E8DCBAB52FC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026101" y="6086188"/>
                <a:ext cx="61812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B3897519-5B5F-380A-B4CF-BFE7BFA7D9E8}"/>
                  </a:ext>
                </a:extLst>
              </p14:cNvPr>
              <p14:cNvContentPartPr/>
              <p14:nvPr/>
            </p14:nvContentPartPr>
            <p14:xfrm>
              <a:off x="9932781" y="6220828"/>
              <a:ext cx="618120" cy="37080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B3897519-5B5F-380A-B4CF-BFE7BFA7D9E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878781" y="6112828"/>
                <a:ext cx="72576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2732E155-835A-F61D-B38A-621C73FBA6CB}"/>
                  </a:ext>
                </a:extLst>
              </p14:cNvPr>
              <p14:cNvContentPartPr/>
              <p14:nvPr/>
            </p14:nvContentPartPr>
            <p14:xfrm>
              <a:off x="9932781" y="6597748"/>
              <a:ext cx="250200" cy="10080"/>
            </p14:xfrm>
          </p:contentPart>
        </mc:Choice>
        <mc:Fallback xmlns=""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2732E155-835A-F61D-B38A-621C73FBA6C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878781" y="6489748"/>
                <a:ext cx="35784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Рукописный ввод 21">
                <a:extLst>
                  <a:ext uri="{FF2B5EF4-FFF2-40B4-BE49-F238E27FC236}">
                    <a16:creationId xmlns:a16="http://schemas.microsoft.com/office/drawing/2014/main" id="{EAADD6F9-2763-57B2-0464-2454C59A112E}"/>
                  </a:ext>
                </a:extLst>
              </p14:cNvPr>
              <p14:cNvContentPartPr/>
              <p14:nvPr/>
            </p14:nvContentPartPr>
            <p14:xfrm>
              <a:off x="11053461" y="6633748"/>
              <a:ext cx="169560" cy="360"/>
            </p14:xfrm>
          </p:contentPart>
        </mc:Choice>
        <mc:Fallback xmlns="">
          <p:pic>
            <p:nvPicPr>
              <p:cNvPr id="22" name="Рукописный ввод 21">
                <a:extLst>
                  <a:ext uri="{FF2B5EF4-FFF2-40B4-BE49-F238E27FC236}">
                    <a16:creationId xmlns:a16="http://schemas.microsoft.com/office/drawing/2014/main" id="{EAADD6F9-2763-57B2-0464-2454C59A112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999461" y="6525748"/>
                <a:ext cx="2772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2544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79" y="284176"/>
            <a:ext cx="11071242" cy="1508760"/>
          </a:xfrm>
        </p:spPr>
        <p:txBody>
          <a:bodyPr>
            <a:normAutofit/>
          </a:bodyPr>
          <a:lstStyle/>
          <a:p>
            <a:r>
              <a:rPr lang="ru-RU" cap="none" dirty="0">
                <a:solidFill>
                  <a:schemeClr val="bg1"/>
                </a:solidFill>
              </a:rPr>
              <a:t>Разбор нагрузочных тестов. Проверим плавную модель нагрузки (на примере </a:t>
            </a:r>
            <a:r>
              <a:rPr lang="en-US" cap="none" dirty="0">
                <a:solidFill>
                  <a:schemeClr val="bg1"/>
                </a:solidFill>
              </a:rPr>
              <a:t>API </a:t>
            </a:r>
            <a:r>
              <a:rPr lang="ru-RU" cap="none" dirty="0">
                <a:solidFill>
                  <a:schemeClr val="bg1"/>
                </a:solidFill>
              </a:rPr>
              <a:t>№1) </a:t>
            </a:r>
            <a:r>
              <a:rPr lang="en-US" sz="2400" cap="none" dirty="0">
                <a:solidFill>
                  <a:schemeClr val="bg1"/>
                </a:solidFill>
                <a:hlinkClick r:id="rId2"/>
              </a:rPr>
              <a:t>https://github.com/1ProtonDecay/k6.git</a:t>
            </a:r>
            <a:r>
              <a:rPr lang="ru-RU" sz="2400" cap="none" dirty="0">
                <a:solidFill>
                  <a:schemeClr val="bg1"/>
                </a:solidFill>
              </a:rPr>
              <a:t> </a:t>
            </a:r>
            <a:endParaRPr lang="ru-RU" cap="none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44F52B8-2C81-3C23-A417-CAAE88539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9" y="187037"/>
            <a:ext cx="1052599" cy="8836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45AC78-8643-3E6D-55C5-3B5111028175}"/>
              </a:ext>
            </a:extLst>
          </p:cNvPr>
          <p:cNvSpPr txBox="1"/>
          <p:nvPr/>
        </p:nvSpPr>
        <p:spPr>
          <a:xfrm>
            <a:off x="5380383" y="1687354"/>
            <a:ext cx="6811617" cy="51706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http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'k6/http'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sleep }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'k6'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config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'./config.js'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options =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stages: [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 duration: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'60s'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target: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 duration: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'60s'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target: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 duration: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'60s'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target: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 duration: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'60s'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target: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 duration: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'60s'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target: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],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thresholds: {  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ru-RU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критерий успеха/провала, используемый для указания ожиданий от производительности системы, успех теста зависит от этой проверки</a:t>
            </a:r>
            <a:endParaRPr lang="ru-RU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http_req_duration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'p(95) &lt; 2000'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//95% </a:t>
            </a:r>
            <a:r>
              <a:rPr lang="ru-RU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запросов должны быть выполнены за 2 сек.</a:t>
            </a:r>
            <a:endParaRPr lang="ru-RU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http_req_failed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'rate &lt; 0.1'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ru-RU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доля ошибочных запросов должно быть менее 10%</a:t>
            </a:r>
            <a:endParaRPr lang="ru-RU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ru-RU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ru-RU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http.get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config.API_ENDPOINT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headers: 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accept: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'application/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authorization: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config.API_Token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sleep(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ru-RU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приостановить выполнение </a:t>
            </a:r>
            <a:r>
              <a:rPr lang="en-US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vus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 указанный срок</a:t>
            </a:r>
            <a:endParaRPr lang="ru-RU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11B532-B9F4-E3B9-E8C1-FA337F220AB8}"/>
              </a:ext>
            </a:extLst>
          </p:cNvPr>
          <p:cNvSpPr txBox="1"/>
          <p:nvPr/>
        </p:nvSpPr>
        <p:spPr>
          <a:xfrm>
            <a:off x="34079" y="2127778"/>
            <a:ext cx="47707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Скрипт запускает плавные этапы «ускорения» и «торможения» нагрузки: </a:t>
            </a:r>
          </a:p>
          <a:p>
            <a:pPr algn="just"/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     -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100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виртуальных пользователей, </a:t>
            </a:r>
          </a:p>
          <a:p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     - 300 секунд продолжительность нагрузки.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Наши условия успешного выполнения теста: 95% запросов должны быть выполнены за время до 2 сек. Доля ошибочных ответов сервера – не более 10%.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Из шагов, собственно, это написать код скрипта с конфиг-файлом и запустить тест. </a:t>
            </a:r>
          </a:p>
        </p:txBody>
      </p:sp>
      <p:sp>
        <p:nvSpPr>
          <p:cNvPr id="19" name="Стрелка: влево 18">
            <a:extLst>
              <a:ext uri="{FF2B5EF4-FFF2-40B4-BE49-F238E27FC236}">
                <a16:creationId xmlns:a16="http://schemas.microsoft.com/office/drawing/2014/main" id="{EA3B303E-A5E5-D3E3-5398-A1368C7F8659}"/>
              </a:ext>
            </a:extLst>
          </p:cNvPr>
          <p:cNvSpPr/>
          <p:nvPr/>
        </p:nvSpPr>
        <p:spPr>
          <a:xfrm rot="12548121">
            <a:off x="4567006" y="2630539"/>
            <a:ext cx="1342598" cy="41237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643458DC-897E-614F-6E41-C4BB32C30601}"/>
                  </a:ext>
                </a:extLst>
              </p14:cNvPr>
              <p14:cNvContentPartPr/>
              <p14:nvPr/>
            </p14:nvContentPartPr>
            <p14:xfrm>
              <a:off x="5832981" y="2752722"/>
              <a:ext cx="2595600" cy="732600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643458DC-897E-614F-6E41-C4BB32C3060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79341" y="2645082"/>
                <a:ext cx="2703240" cy="9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B2F08F97-6428-8DDC-AF81-CBF76BBB03EC}"/>
                  </a:ext>
                </a:extLst>
              </p14:cNvPr>
              <p14:cNvContentPartPr/>
              <p14:nvPr/>
            </p14:nvContentPartPr>
            <p14:xfrm>
              <a:off x="500301" y="2305242"/>
              <a:ext cx="4053240" cy="306360"/>
            </p14:xfrm>
          </p:contentPart>
        </mc:Choice>
        <mc:Fallback xmlns=""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B2F08F97-6428-8DDC-AF81-CBF76BBB03E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6301" y="2197242"/>
                <a:ext cx="4160880" cy="52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53603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78" y="284176"/>
            <a:ext cx="10959547" cy="1508760"/>
          </a:xfrm>
        </p:spPr>
        <p:txBody>
          <a:bodyPr>
            <a:normAutofit/>
          </a:bodyPr>
          <a:lstStyle/>
          <a:p>
            <a:r>
              <a:rPr lang="ru-RU" cap="none" dirty="0">
                <a:solidFill>
                  <a:schemeClr val="bg1"/>
                </a:solidFill>
              </a:rPr>
              <a:t>Разбор нагрузочных тестов. Проверим плавную модель нагрузки (на примере </a:t>
            </a:r>
            <a:r>
              <a:rPr lang="en-US" cap="none" dirty="0">
                <a:solidFill>
                  <a:schemeClr val="bg1"/>
                </a:solidFill>
              </a:rPr>
              <a:t>API </a:t>
            </a:r>
            <a:r>
              <a:rPr lang="ru-RU" cap="none" dirty="0">
                <a:solidFill>
                  <a:schemeClr val="bg1"/>
                </a:solidFill>
              </a:rPr>
              <a:t>№1) </a:t>
            </a:r>
            <a:r>
              <a:rPr lang="en-US" sz="2400" cap="none" dirty="0">
                <a:solidFill>
                  <a:schemeClr val="bg1"/>
                </a:solidFill>
                <a:hlinkClick r:id="rId2"/>
              </a:rPr>
              <a:t>https://github.com/1ProtonDecay/k6.git</a:t>
            </a:r>
            <a:r>
              <a:rPr lang="ru-RU" sz="2400" cap="none" dirty="0">
                <a:solidFill>
                  <a:schemeClr val="bg1"/>
                </a:solidFill>
              </a:rPr>
              <a:t> </a:t>
            </a:r>
            <a:endParaRPr lang="ru-RU" cap="none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44F52B8-2C81-3C23-A417-CAAE88539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9" y="187037"/>
            <a:ext cx="1052599" cy="88366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EBFCCC-4CF1-F708-8595-EF3FB2047DE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921"/>
          <a:stretch/>
        </p:blipFill>
        <p:spPr>
          <a:xfrm>
            <a:off x="34078" y="1792936"/>
            <a:ext cx="8327097" cy="50650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CED88E43-6204-AF67-187D-E1366A152E57}"/>
                  </a:ext>
                </a:extLst>
              </p14:cNvPr>
              <p14:cNvContentPartPr/>
              <p14:nvPr/>
            </p14:nvContentPartPr>
            <p14:xfrm>
              <a:off x="304581" y="4481739"/>
              <a:ext cx="7556760" cy="11880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CED88E43-6204-AF67-187D-E1366A152E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0941" y="4373739"/>
                <a:ext cx="766440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4310E92A-88B0-E4EE-68AB-55B213AAEDE3}"/>
                  </a:ext>
                </a:extLst>
              </p14:cNvPr>
              <p14:cNvContentPartPr/>
              <p14:nvPr/>
            </p14:nvContentPartPr>
            <p14:xfrm>
              <a:off x="6239181" y="4500099"/>
              <a:ext cx="582120" cy="36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4310E92A-88B0-E4EE-68AB-55B213AAEDE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85181" y="4392459"/>
                <a:ext cx="6897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0F2B67EA-73AE-214D-19DE-8FEF8E64E36C}"/>
                  </a:ext>
                </a:extLst>
              </p14:cNvPr>
              <p14:cNvContentPartPr/>
              <p14:nvPr/>
            </p14:nvContentPartPr>
            <p14:xfrm>
              <a:off x="385581" y="4661019"/>
              <a:ext cx="3167280" cy="9072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0F2B67EA-73AE-214D-19DE-8FEF8E64E36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1581" y="4553019"/>
                <a:ext cx="3274920" cy="30636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DE6BC43-B7EC-E29E-244F-3958823C0CB3}"/>
              </a:ext>
            </a:extLst>
          </p:cNvPr>
          <p:cNvSpPr txBox="1"/>
          <p:nvPr/>
        </p:nvSpPr>
        <p:spPr>
          <a:xfrm>
            <a:off x="8497482" y="2097799"/>
            <a:ext cx="35487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Результаты: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0% ошибок в ответах сервера (</a:t>
            </a:r>
            <a:r>
              <a:rPr lang="ru-RU" b="1" u="sng" dirty="0">
                <a:latin typeface="Arial" panose="020B0604020202020204" pitchFamily="34" charset="0"/>
                <a:cs typeface="Arial" panose="020B0604020202020204" pitchFamily="34" charset="0"/>
              </a:rPr>
              <a:t>статус 200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Условие по времени отклика </a:t>
            </a:r>
            <a:r>
              <a:rPr lang="ru-RU" b="1" u="sng" dirty="0">
                <a:latin typeface="Arial" panose="020B0604020202020204" pitchFamily="34" charset="0"/>
                <a:cs typeface="Arial" panose="020B0604020202020204" pitchFamily="34" charset="0"/>
              </a:rPr>
              <a:t>не выполнено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2,64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сек вместо плановых 2 сек.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7C5C84B-46C0-6B0C-BC63-D75B5B5F94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34481" y="3520431"/>
            <a:ext cx="331694" cy="331694"/>
          </a:xfrm>
          <a:prstGeom prst="rect">
            <a:avLst/>
          </a:prstGeom>
        </p:spPr>
      </p:pic>
      <p:sp>
        <p:nvSpPr>
          <p:cNvPr id="12" name="Стрелка: влево 11">
            <a:extLst>
              <a:ext uri="{FF2B5EF4-FFF2-40B4-BE49-F238E27FC236}">
                <a16:creationId xmlns:a16="http://schemas.microsoft.com/office/drawing/2014/main" id="{FCE713EA-4531-DB0E-E1E4-3F63B7A94690}"/>
              </a:ext>
            </a:extLst>
          </p:cNvPr>
          <p:cNvSpPr/>
          <p:nvPr/>
        </p:nvSpPr>
        <p:spPr>
          <a:xfrm rot="20672062">
            <a:off x="8114189" y="4167821"/>
            <a:ext cx="1342598" cy="41237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7756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Цели и задачи проекта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6454F3-9F98-A8E2-F16C-9EF5F9BAB3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6" t="25318" r="407" b="13405"/>
          <a:stretch/>
        </p:blipFill>
        <p:spPr>
          <a:xfrm>
            <a:off x="421609" y="1292460"/>
            <a:ext cx="11348781" cy="7635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DF2D48-922A-ADB4-AD0A-FA8A3BF88294}"/>
              </a:ext>
            </a:extLst>
          </p:cNvPr>
          <p:cNvSpPr txBox="1"/>
          <p:nvPr/>
        </p:nvSpPr>
        <p:spPr>
          <a:xfrm>
            <a:off x="0" y="4801984"/>
            <a:ext cx="1211131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3600" indent="183600" algn="ctr"/>
            <a:r>
              <a:rPr lang="ru-RU" sz="1500" b="1" i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Причина выбора данного объекта исследования</a:t>
            </a:r>
            <a:r>
              <a:rPr lang="ru-RU" sz="1500" i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L="183600" indent="183600" algn="just">
              <a:buFont typeface="Arial" panose="020B0604020202020204" pitchFamily="34" charset="0"/>
              <a:buChar char="•"/>
            </a:pPr>
            <a:r>
              <a:rPr lang="ru-RU" sz="15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</a:t>
            </a:r>
            <a:r>
              <a:rPr lang="ru-RU" sz="15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еб-портал «Цифровой Петербург» на момент подготовки данной работы находится на стадии наполнения контентом и цифровыми сервисами, отсюда очевиден потенциал поиска дефектов как на </a:t>
            </a:r>
            <a:r>
              <a:rPr lang="ru-RU" sz="15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фронтенде</a:t>
            </a:r>
            <a:r>
              <a:rPr lang="ru-RU" sz="15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так и на бэкенде</a:t>
            </a:r>
          </a:p>
          <a:p>
            <a:pPr marL="183600" indent="183600" algn="just">
              <a:buFont typeface="Arial" panose="020B0604020202020204" pitchFamily="34" charset="0"/>
              <a:buChar char="•"/>
            </a:pPr>
            <a:r>
              <a:rPr lang="ru-RU" sz="15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И</a:t>
            </a:r>
            <a:r>
              <a:rPr lang="ru-RU" sz="15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нтересный набор открытых </a:t>
            </a:r>
            <a:r>
              <a:rPr lang="en-US" sz="15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API</a:t>
            </a:r>
            <a:r>
              <a:rPr lang="ru-RU" sz="15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(64 сервиса) с документацией в </a:t>
            </a:r>
            <a:r>
              <a:rPr lang="en-US" sz="15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Swagger </a:t>
            </a:r>
            <a:r>
              <a:rPr lang="ru-RU" sz="15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для тестирования, относительно простая процедура авторизации в роли разработчика-тестировщика.</a:t>
            </a:r>
          </a:p>
          <a:p>
            <a:pPr marL="183600" indent="183600" algn="just">
              <a:buFont typeface="Arial" panose="020B0604020202020204" pitchFamily="34" charset="0"/>
              <a:buChar char="•"/>
            </a:pPr>
            <a:r>
              <a:rPr lang="ru-RU" sz="15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Л</a:t>
            </a:r>
            <a:r>
              <a:rPr lang="ru-RU" sz="15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ичный исследовательский интерес автора к информационным технологиям в сфере G2C (</a:t>
            </a:r>
            <a:r>
              <a:rPr lang="ru-RU" sz="15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government-to-citizens</a:t>
            </a:r>
            <a:r>
              <a:rPr lang="ru-RU" sz="15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государство для граждан)</a:t>
            </a:r>
          </a:p>
          <a:p>
            <a:pPr marL="183600" indent="183600">
              <a:buFont typeface="Arial" panose="020B0604020202020204" pitchFamily="34" charset="0"/>
              <a:buChar char="•"/>
            </a:pPr>
            <a:r>
              <a:rPr lang="ru-RU" sz="1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Очень интересен Петербург, я еще не бывал там!</a:t>
            </a:r>
            <a:r>
              <a:rPr lang="ru-RU" sz="1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endParaRPr lang="ru-RU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EA76942-C46B-A3F2-0A55-39087373E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09" y="2056017"/>
            <a:ext cx="11348781" cy="272301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536DB3D-4118-5B12-D69B-F064BFC2D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479" y="6408786"/>
            <a:ext cx="321101" cy="32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473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9" y="284176"/>
            <a:ext cx="10363201" cy="1508760"/>
          </a:xfrm>
        </p:spPr>
        <p:txBody>
          <a:bodyPr>
            <a:normAutofit fontScale="90000"/>
          </a:bodyPr>
          <a:lstStyle/>
          <a:p>
            <a:r>
              <a:rPr lang="ru-RU" sz="4000" cap="none" dirty="0">
                <a:solidFill>
                  <a:schemeClr val="bg1"/>
                </a:solidFill>
              </a:rPr>
              <a:t>Разбор нагрузочных тестов. Проверим плавную модель нагрузки (на примере </a:t>
            </a:r>
            <a:r>
              <a:rPr lang="en-US" sz="4000" cap="none" dirty="0">
                <a:solidFill>
                  <a:schemeClr val="bg1"/>
                </a:solidFill>
              </a:rPr>
              <a:t>API </a:t>
            </a:r>
            <a:r>
              <a:rPr lang="ru-RU" sz="4000" cap="none" dirty="0">
                <a:solidFill>
                  <a:schemeClr val="bg1"/>
                </a:solidFill>
              </a:rPr>
              <a:t>№1) </a:t>
            </a:r>
            <a:r>
              <a:rPr lang="en-US" sz="2800" cap="none" dirty="0">
                <a:solidFill>
                  <a:schemeClr val="bg1"/>
                </a:solidFill>
                <a:hlinkClick r:id="rId2"/>
              </a:rPr>
              <a:t>https://github.com/1ProtonDecay/JMeter-Repository.git</a:t>
            </a:r>
            <a:r>
              <a:rPr lang="ru-RU" sz="2800" cap="none" dirty="0">
                <a:solidFill>
                  <a:schemeClr val="bg1"/>
                </a:solidFill>
              </a:rPr>
              <a:t> </a:t>
            </a:r>
            <a:endParaRPr lang="ru-RU" cap="none"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D8F340-F39D-6A48-951D-D5AD1B896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07"/>
            <a:ext cx="1715413" cy="648698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049E5D9-4694-C675-6F35-0073B0D3B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48748"/>
            <a:ext cx="7301439" cy="450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132B39-D82F-260A-F842-139425366E41}"/>
              </a:ext>
            </a:extLst>
          </p:cNvPr>
          <p:cNvSpPr txBox="1"/>
          <p:nvPr/>
        </p:nvSpPr>
        <p:spPr>
          <a:xfrm>
            <a:off x="7498661" y="3899647"/>
            <a:ext cx="38147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Сценарий «плавного» разгона нагрузки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DC1F99-9D48-3562-F499-2818D017B2E7}"/>
              </a:ext>
            </a:extLst>
          </p:cNvPr>
          <p:cNvSpPr txBox="1"/>
          <p:nvPr/>
        </p:nvSpPr>
        <p:spPr>
          <a:xfrm>
            <a:off x="0" y="1946612"/>
            <a:ext cx="12072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Аналогичный тест с теми же параметрами нагрузки сразу же был реализован в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Apache JMeter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Стрелка: влево 14">
            <a:extLst>
              <a:ext uri="{FF2B5EF4-FFF2-40B4-BE49-F238E27FC236}">
                <a16:creationId xmlns:a16="http://schemas.microsoft.com/office/drawing/2014/main" id="{9E5D49F1-17E1-134D-3FFE-D8C9516C9365}"/>
              </a:ext>
            </a:extLst>
          </p:cNvPr>
          <p:cNvSpPr/>
          <p:nvPr/>
        </p:nvSpPr>
        <p:spPr>
          <a:xfrm rot="20672062">
            <a:off x="6827362" y="4462899"/>
            <a:ext cx="1342598" cy="41237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9035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413" y="284176"/>
            <a:ext cx="10427712" cy="1508760"/>
          </a:xfrm>
        </p:spPr>
        <p:txBody>
          <a:bodyPr>
            <a:normAutofit fontScale="90000"/>
          </a:bodyPr>
          <a:lstStyle/>
          <a:p>
            <a:r>
              <a:rPr lang="ru-RU" sz="4000" cap="none" dirty="0">
                <a:solidFill>
                  <a:schemeClr val="bg1"/>
                </a:solidFill>
              </a:rPr>
              <a:t>Разбор нагрузочных тестов. Проверим плавную модель нагрузки (на примере </a:t>
            </a:r>
            <a:r>
              <a:rPr lang="en-US" sz="4000" cap="none" dirty="0">
                <a:solidFill>
                  <a:schemeClr val="bg1"/>
                </a:solidFill>
              </a:rPr>
              <a:t>API </a:t>
            </a:r>
            <a:r>
              <a:rPr lang="ru-RU" sz="4000" cap="none" dirty="0">
                <a:solidFill>
                  <a:schemeClr val="bg1"/>
                </a:solidFill>
              </a:rPr>
              <a:t>№1) </a:t>
            </a:r>
            <a:r>
              <a:rPr lang="en-US" sz="2800" cap="none" dirty="0">
                <a:solidFill>
                  <a:schemeClr val="bg1"/>
                </a:solidFill>
                <a:hlinkClick r:id="rId2"/>
              </a:rPr>
              <a:t>https://github.com/1ProtonDecay/JMeter-Repository.git</a:t>
            </a:r>
            <a:r>
              <a:rPr lang="ru-RU" sz="2800" cap="none" dirty="0">
                <a:solidFill>
                  <a:schemeClr val="bg1"/>
                </a:solidFill>
              </a:rPr>
              <a:t> </a:t>
            </a:r>
            <a:endParaRPr lang="ru-RU" cap="none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3B15B70-8066-D576-2B73-D31E3F96B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07"/>
            <a:ext cx="1715413" cy="648698"/>
          </a:xfrm>
          <a:prstGeom prst="rect">
            <a:avLst/>
          </a:prstGeom>
        </p:spPr>
      </p:pic>
      <p:graphicFrame>
        <p:nvGraphicFramePr>
          <p:cNvPr id="10" name="Таблица 8">
            <a:extLst>
              <a:ext uri="{FF2B5EF4-FFF2-40B4-BE49-F238E27FC236}">
                <a16:creationId xmlns:a16="http://schemas.microsoft.com/office/drawing/2014/main" id="{DFC68070-6D1F-9852-6A86-98D70ABEDC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137743"/>
              </p:ext>
            </p:extLst>
          </p:nvPr>
        </p:nvGraphicFramePr>
        <p:xfrm>
          <a:off x="8838559" y="4575099"/>
          <a:ext cx="3304566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01522">
                  <a:extLst>
                    <a:ext uri="{9D8B030D-6E8A-4147-A177-3AD203B41FA5}">
                      <a16:colId xmlns:a16="http://schemas.microsoft.com/office/drawing/2014/main" val="2589811968"/>
                    </a:ext>
                  </a:extLst>
                </a:gridCol>
                <a:gridCol w="1101522">
                  <a:extLst>
                    <a:ext uri="{9D8B030D-6E8A-4147-A177-3AD203B41FA5}">
                      <a16:colId xmlns:a16="http://schemas.microsoft.com/office/drawing/2014/main" val="2940076971"/>
                    </a:ext>
                  </a:extLst>
                </a:gridCol>
                <a:gridCol w="1101522">
                  <a:extLst>
                    <a:ext uri="{9D8B030D-6E8A-4147-A177-3AD203B41FA5}">
                      <a16:colId xmlns:a16="http://schemas.microsoft.com/office/drawing/2014/main" val="4579390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k6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JMeter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914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331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510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Avg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049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95% line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856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 Err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159930"/>
                  </a:ext>
                </a:extLst>
              </a:tr>
            </a:tbl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43D9E1-2EA1-6DEF-8B67-CA43027C8A2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24430"/>
            <a:ext cx="9199868" cy="245442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173B8B1-2D33-ED03-1481-3FC3CDC5F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5756" y="3242436"/>
            <a:ext cx="6741443" cy="35553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502E9018-EE52-3CE5-C9E0-3E7404360A02}"/>
                  </a:ext>
                </a:extLst>
              </p14:cNvPr>
              <p14:cNvContentPartPr/>
              <p14:nvPr/>
            </p14:nvContentPartPr>
            <p14:xfrm>
              <a:off x="2868501" y="2762379"/>
              <a:ext cx="493920" cy="8856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502E9018-EE52-3CE5-C9E0-3E7404360A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14861" y="2654739"/>
                <a:ext cx="60156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DA2D414D-108B-6D62-8137-4520B87334BD}"/>
                  </a:ext>
                </a:extLst>
              </p14:cNvPr>
              <p14:cNvContentPartPr/>
              <p14:nvPr/>
            </p14:nvContentPartPr>
            <p14:xfrm>
              <a:off x="3576981" y="2832219"/>
              <a:ext cx="232200" cy="1872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DA2D414D-108B-6D62-8137-4520B87334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22981" y="2724219"/>
                <a:ext cx="33984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03297EAA-FFA3-E8AD-AD8A-EF3840C23F2D}"/>
                  </a:ext>
                </a:extLst>
              </p14:cNvPr>
              <p14:cNvContentPartPr/>
              <p14:nvPr/>
            </p14:nvContentPartPr>
            <p14:xfrm>
              <a:off x="3980181" y="2814579"/>
              <a:ext cx="259560" cy="10440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03297EAA-FFA3-E8AD-AD8A-EF3840C23F2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26181" y="2706939"/>
                <a:ext cx="36720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E355DFD8-AEF1-B538-9FF6-2A5E1FAA2CC3}"/>
                  </a:ext>
                </a:extLst>
              </p14:cNvPr>
              <p14:cNvContentPartPr/>
              <p14:nvPr/>
            </p14:nvContentPartPr>
            <p14:xfrm>
              <a:off x="5710701" y="2832219"/>
              <a:ext cx="393480" cy="1044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E355DFD8-AEF1-B538-9FF6-2A5E1FAA2CC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56701" y="2724579"/>
                <a:ext cx="50112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4399E176-098D-2B2C-09E5-71AA8F6CCAC5}"/>
                  </a:ext>
                </a:extLst>
              </p14:cNvPr>
              <p14:cNvContentPartPr/>
              <p14:nvPr/>
            </p14:nvContentPartPr>
            <p14:xfrm>
              <a:off x="1404381" y="3476966"/>
              <a:ext cx="1464120" cy="28800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4399E176-098D-2B2C-09E5-71AA8F6CCAC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50741" y="3368966"/>
                <a:ext cx="157176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263B0915-41AA-EB75-F89E-6A953E131C17}"/>
                  </a:ext>
                </a:extLst>
              </p14:cNvPr>
              <p14:cNvContentPartPr/>
              <p14:nvPr/>
            </p14:nvContentPartPr>
            <p14:xfrm>
              <a:off x="10031421" y="6247468"/>
              <a:ext cx="621360" cy="18720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263B0915-41AA-EB75-F89E-6A953E131C1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977421" y="6139828"/>
                <a:ext cx="72900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7B12D490-4411-B5A5-F5A9-B2B0BCA8A0F4}"/>
                  </a:ext>
                </a:extLst>
              </p14:cNvPr>
              <p14:cNvContentPartPr/>
              <p14:nvPr/>
            </p14:nvContentPartPr>
            <p14:xfrm>
              <a:off x="11116101" y="6248188"/>
              <a:ext cx="566280" cy="37080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7B12D490-4411-B5A5-F5A9-B2B0BCA8A0F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062101" y="6140548"/>
                <a:ext cx="67392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7F3A8AC1-B2D0-D8C3-6167-ACE496104D05}"/>
                  </a:ext>
                </a:extLst>
              </p14:cNvPr>
              <p14:cNvContentPartPr/>
              <p14:nvPr/>
            </p14:nvContentPartPr>
            <p14:xfrm>
              <a:off x="9968781" y="6624748"/>
              <a:ext cx="357840" cy="360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7F3A8AC1-B2D0-D8C3-6167-ACE496104D0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914781" y="6517108"/>
                <a:ext cx="4654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DC7C658D-9E81-8786-2260-076D14E3F9C0}"/>
                  </a:ext>
                </a:extLst>
              </p14:cNvPr>
              <p14:cNvContentPartPr/>
              <p14:nvPr/>
            </p14:nvContentPartPr>
            <p14:xfrm>
              <a:off x="11152101" y="6633028"/>
              <a:ext cx="294840" cy="10440"/>
            </p14:xfrm>
          </p:contentPart>
        </mc:Choice>
        <mc:Fallback xmlns=""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DC7C658D-9E81-8786-2260-076D14E3F9C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098101" y="6525028"/>
                <a:ext cx="402480" cy="22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33423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1905" y="284176"/>
            <a:ext cx="9185093" cy="1508760"/>
          </a:xfrm>
        </p:spPr>
        <p:txBody>
          <a:bodyPr>
            <a:normAutofit fontScale="90000"/>
          </a:bodyPr>
          <a:lstStyle/>
          <a:p>
            <a:r>
              <a:rPr lang="ru-RU" cap="none" dirty="0">
                <a:solidFill>
                  <a:schemeClr val="bg1"/>
                </a:solidFill>
              </a:rPr>
              <a:t>Разбор нагрузочных тестов. Попробуем ступенчатую модель нагрузки (на примере </a:t>
            </a:r>
            <a:r>
              <a:rPr lang="en-US" cap="none" dirty="0">
                <a:solidFill>
                  <a:schemeClr val="bg1"/>
                </a:solidFill>
              </a:rPr>
              <a:t>API </a:t>
            </a:r>
            <a:r>
              <a:rPr lang="ru-RU" cap="none" dirty="0">
                <a:solidFill>
                  <a:schemeClr val="bg1"/>
                </a:solidFill>
              </a:rPr>
              <a:t>№2) </a:t>
            </a:r>
            <a:r>
              <a:rPr lang="en-US" sz="2400" cap="none" dirty="0">
                <a:solidFill>
                  <a:schemeClr val="bg1"/>
                </a:solidFill>
                <a:hlinkClick r:id="rId2"/>
              </a:rPr>
              <a:t>https://github.com/1ProtonDecay/k6.git</a:t>
            </a:r>
            <a:r>
              <a:rPr lang="ru-RU" sz="2400" cap="none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4D85133-244B-0528-6D6E-5918CE4C2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9" y="187037"/>
            <a:ext cx="1052599" cy="8836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3B2EEA-5FA9-B86E-8F39-0F3DFB5B6E62}"/>
              </a:ext>
            </a:extLst>
          </p:cNvPr>
          <p:cNvSpPr txBox="1"/>
          <p:nvPr/>
        </p:nvSpPr>
        <p:spPr>
          <a:xfrm>
            <a:off x="4598505" y="1792936"/>
            <a:ext cx="7699512" cy="51706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http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'k6/http'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sleep }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'k6'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config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'./config.js'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options = {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discardResponseBodies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ru-RU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отменяет запись тела ответа, что снижает нагрузку на генератор и, возможно, дает более надежные результаты тестирования</a:t>
            </a:r>
            <a:endParaRPr lang="ru-RU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scenarios: {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contacts: {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executor: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'ramping-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vus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ru-RU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этот исполнитель хорошо подходит если нужно, чтобы </a:t>
            </a:r>
            <a:r>
              <a:rPr lang="en-US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vus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увеличивались или уменьшались в определенные периоды времени</a:t>
            </a:r>
            <a:endParaRPr lang="ru-RU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startVUs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stages: [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 target: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duration: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'30s'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},  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 target: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duration: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'0s'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},  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 target: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duration: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'30s'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}, 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 target: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duration: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'0s'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 target: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duration: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'30s'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 target: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duration: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'0s'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 target: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duration: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'60s'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 target: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duration: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'20s'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],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gracefulRampDown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'0s'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//"</a:t>
            </a:r>
            <a:r>
              <a:rPr lang="ru-RU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плавное торможение" выполнения потока </a:t>
            </a:r>
            <a:r>
              <a:rPr lang="en-US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vus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</a:t>
            </a:r>
            <a:r>
              <a:rPr lang="ru-RU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http.get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config.API_ENDPOINT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headers: {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accept: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'application/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authorization: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config.API_Token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  <a:r>
              <a:rPr lang="ru-RU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  <a:r>
              <a:rPr lang="ru-RU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65EAE2-8EB8-B6E5-17A5-51FC49F21CEE}"/>
              </a:ext>
            </a:extLst>
          </p:cNvPr>
          <p:cNvSpPr txBox="1"/>
          <p:nvPr/>
        </p:nvSpPr>
        <p:spPr>
          <a:xfrm>
            <a:off x="34079" y="2127778"/>
            <a:ext cx="408734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Скрипт запускает этапы ступенчатого «ускорения» нагрузки: </a:t>
            </a:r>
          </a:p>
          <a:p>
            <a:pPr algn="just"/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     -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100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виртуальных пользователей, </a:t>
            </a:r>
          </a:p>
          <a:p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     - 300 секунд продолжительность нагрузки.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Наши условия успешного выполнения теста: 95% запросов должны быть выполнены за время до 2 сек. Доля ошибочных ответов сервера – не более 10%.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Из шагов, собственно, это написать код скрипта с конфиг-файлом и запустить тест.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DD3676BE-9E03-0650-FC29-8190E2FCE784}"/>
                  </a:ext>
                </a:extLst>
              </p14:cNvPr>
              <p14:cNvContentPartPr/>
              <p14:nvPr/>
            </p14:nvContentPartPr>
            <p14:xfrm>
              <a:off x="5128461" y="3099558"/>
              <a:ext cx="6765840" cy="20016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DD3676BE-9E03-0650-FC29-8190E2FCE78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74461" y="2991558"/>
                <a:ext cx="687348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8A8E9D68-92BD-7184-B9B4-EADAC9A34823}"/>
                  </a:ext>
                </a:extLst>
              </p14:cNvPr>
              <p14:cNvContentPartPr/>
              <p14:nvPr/>
            </p14:nvContentPartPr>
            <p14:xfrm>
              <a:off x="4717341" y="3352638"/>
              <a:ext cx="3008520" cy="12060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8A8E9D68-92BD-7184-B9B4-EADAC9A3482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63341" y="3244638"/>
                <a:ext cx="311616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CE87D045-77EF-954A-9F68-9D486F31E641}"/>
                  </a:ext>
                </a:extLst>
              </p14:cNvPr>
              <p14:cNvContentPartPr/>
              <p14:nvPr/>
            </p14:nvContentPartPr>
            <p14:xfrm>
              <a:off x="5141421" y="3590958"/>
              <a:ext cx="2500200" cy="127692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CE87D045-77EF-954A-9F68-9D486F31E64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87781" y="3483318"/>
                <a:ext cx="2607840" cy="149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D256CC9B-1122-9F9E-A00B-21186D28DB11}"/>
                  </a:ext>
                </a:extLst>
              </p14:cNvPr>
              <p14:cNvContentPartPr/>
              <p14:nvPr/>
            </p14:nvContentPartPr>
            <p14:xfrm>
              <a:off x="5141421" y="5116278"/>
              <a:ext cx="5027400" cy="11844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D256CC9B-1122-9F9E-A00B-21186D28DB1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87781" y="5008638"/>
                <a:ext cx="5135040" cy="33408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Стрелка: влево 10">
            <a:extLst>
              <a:ext uri="{FF2B5EF4-FFF2-40B4-BE49-F238E27FC236}">
                <a16:creationId xmlns:a16="http://schemas.microsoft.com/office/drawing/2014/main" id="{0E2DB4A3-F301-3DAD-C83A-1D04580658FB}"/>
              </a:ext>
            </a:extLst>
          </p:cNvPr>
          <p:cNvSpPr/>
          <p:nvPr/>
        </p:nvSpPr>
        <p:spPr>
          <a:xfrm rot="13115145">
            <a:off x="3856544" y="3146449"/>
            <a:ext cx="1342598" cy="41237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FA9A00BD-988E-0EA0-E31D-DD349C71E10B}"/>
                  </a:ext>
                </a:extLst>
              </p14:cNvPr>
              <p14:cNvContentPartPr/>
              <p14:nvPr/>
            </p14:nvContentPartPr>
            <p14:xfrm>
              <a:off x="305541" y="2199558"/>
              <a:ext cx="3751920" cy="31824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FA9A00BD-988E-0EA0-E31D-DD349C71E10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1541" y="2091558"/>
                <a:ext cx="3859560" cy="53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8539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1905" y="284176"/>
            <a:ext cx="9185093" cy="1508760"/>
          </a:xfrm>
        </p:spPr>
        <p:txBody>
          <a:bodyPr>
            <a:normAutofit fontScale="90000"/>
          </a:bodyPr>
          <a:lstStyle/>
          <a:p>
            <a:r>
              <a:rPr lang="ru-RU" cap="none" dirty="0">
                <a:solidFill>
                  <a:schemeClr val="bg1"/>
                </a:solidFill>
              </a:rPr>
              <a:t>Разбор нагрузочных тестов. Попробуем ступенчатую модель нагрузки (на примере </a:t>
            </a:r>
            <a:r>
              <a:rPr lang="en-US" cap="none" dirty="0">
                <a:solidFill>
                  <a:schemeClr val="bg1"/>
                </a:solidFill>
              </a:rPr>
              <a:t>API </a:t>
            </a:r>
            <a:r>
              <a:rPr lang="ru-RU" cap="none" dirty="0">
                <a:solidFill>
                  <a:schemeClr val="bg1"/>
                </a:solidFill>
              </a:rPr>
              <a:t>№2) </a:t>
            </a:r>
            <a:r>
              <a:rPr lang="en-US" sz="2400" cap="none" dirty="0">
                <a:solidFill>
                  <a:schemeClr val="bg1"/>
                </a:solidFill>
                <a:hlinkClick r:id="rId2"/>
              </a:rPr>
              <a:t>https://github.com/1ProtonDecay/k6.git</a:t>
            </a:r>
            <a:r>
              <a:rPr lang="ru-RU" sz="2400" cap="none" dirty="0">
                <a:solidFill>
                  <a:schemeClr val="bg1"/>
                </a:solidFill>
              </a:rPr>
              <a:t> </a:t>
            </a:r>
            <a:endParaRPr lang="ru-RU" cap="none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4D85133-244B-0528-6D6E-5918CE4C2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9" y="187037"/>
            <a:ext cx="1052599" cy="88366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40AA7F-5AA9-A0D1-4DBE-C8EE5AF4C74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174"/>
          <a:stretch/>
        </p:blipFill>
        <p:spPr>
          <a:xfrm>
            <a:off x="0" y="1792936"/>
            <a:ext cx="8565418" cy="51015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1F777A-2E0F-0ED3-6F9A-B86C0935CB5A}"/>
              </a:ext>
            </a:extLst>
          </p:cNvPr>
          <p:cNvSpPr txBox="1"/>
          <p:nvPr/>
        </p:nvSpPr>
        <p:spPr>
          <a:xfrm>
            <a:off x="8497482" y="2097799"/>
            <a:ext cx="35487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Результаты: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0% ошибок в ответах сервера (</a:t>
            </a:r>
            <a:r>
              <a:rPr lang="ru-RU" b="1" u="sng" dirty="0">
                <a:latin typeface="Arial" panose="020B0604020202020204" pitchFamily="34" charset="0"/>
                <a:cs typeface="Arial" panose="020B0604020202020204" pitchFamily="34" charset="0"/>
              </a:rPr>
              <a:t>статус 200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Условие по времени отклика </a:t>
            </a:r>
            <a:r>
              <a:rPr lang="ru-RU" b="1" u="sng" dirty="0">
                <a:latin typeface="Arial" panose="020B0604020202020204" pitchFamily="34" charset="0"/>
                <a:cs typeface="Arial" panose="020B0604020202020204" pitchFamily="34" charset="0"/>
              </a:rPr>
              <a:t>не выполнено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4,18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сек вместо плановых 2 сек.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1619BA-4E05-5F23-005A-818FB31AB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4481" y="3520431"/>
            <a:ext cx="331694" cy="331694"/>
          </a:xfrm>
          <a:prstGeom prst="rect">
            <a:avLst/>
          </a:prstGeom>
        </p:spPr>
      </p:pic>
      <p:sp>
        <p:nvSpPr>
          <p:cNvPr id="6" name="Стрелка: влево 5">
            <a:extLst>
              <a:ext uri="{FF2B5EF4-FFF2-40B4-BE49-F238E27FC236}">
                <a16:creationId xmlns:a16="http://schemas.microsoft.com/office/drawing/2014/main" id="{4454AA11-EA5B-9203-469D-82A0EAFD3194}"/>
              </a:ext>
            </a:extLst>
          </p:cNvPr>
          <p:cNvSpPr/>
          <p:nvPr/>
        </p:nvSpPr>
        <p:spPr>
          <a:xfrm rot="20672062">
            <a:off x="8402936" y="3950799"/>
            <a:ext cx="1342598" cy="41237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9BD39CBF-1EB5-5388-2ACF-0C9C202011F4}"/>
                  </a:ext>
                </a:extLst>
              </p14:cNvPr>
              <p14:cNvContentPartPr/>
              <p14:nvPr/>
            </p14:nvContentPartPr>
            <p14:xfrm>
              <a:off x="357741" y="4545162"/>
              <a:ext cx="7990920" cy="33264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9BD39CBF-1EB5-5388-2ACF-0C9C202011F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3741" y="4437522"/>
                <a:ext cx="8098560" cy="54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17645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658" y="284176"/>
            <a:ext cx="10327341" cy="1508760"/>
          </a:xfrm>
        </p:spPr>
        <p:txBody>
          <a:bodyPr>
            <a:normAutofit fontScale="90000"/>
          </a:bodyPr>
          <a:lstStyle/>
          <a:p>
            <a:r>
              <a:rPr lang="ru-RU" sz="4000" cap="none" dirty="0">
                <a:solidFill>
                  <a:schemeClr val="bg1"/>
                </a:solidFill>
              </a:rPr>
              <a:t>Разбор нагрузочных тестов. </a:t>
            </a:r>
            <a:r>
              <a:rPr lang="ru-RU" cap="none" dirty="0">
                <a:solidFill>
                  <a:schemeClr val="bg1"/>
                </a:solidFill>
              </a:rPr>
              <a:t>Попробуем ступенчатую модель нагрузки </a:t>
            </a:r>
            <a:r>
              <a:rPr lang="ru-RU" sz="4000" cap="none" dirty="0">
                <a:solidFill>
                  <a:schemeClr val="bg1"/>
                </a:solidFill>
              </a:rPr>
              <a:t>(на примере </a:t>
            </a:r>
            <a:r>
              <a:rPr lang="en-US" sz="4000" cap="none" dirty="0">
                <a:solidFill>
                  <a:schemeClr val="bg1"/>
                </a:solidFill>
              </a:rPr>
              <a:t>API </a:t>
            </a:r>
            <a:r>
              <a:rPr lang="ru-RU" sz="4000" cap="none" dirty="0">
                <a:solidFill>
                  <a:schemeClr val="bg1"/>
                </a:solidFill>
              </a:rPr>
              <a:t>№</a:t>
            </a:r>
            <a:r>
              <a:rPr lang="en-US" sz="4000" cap="none" dirty="0">
                <a:solidFill>
                  <a:schemeClr val="bg1"/>
                </a:solidFill>
              </a:rPr>
              <a:t>2</a:t>
            </a:r>
            <a:r>
              <a:rPr lang="ru-RU" sz="4000" cap="none" dirty="0">
                <a:solidFill>
                  <a:schemeClr val="bg1"/>
                </a:solidFill>
              </a:rPr>
              <a:t>) </a:t>
            </a:r>
            <a:r>
              <a:rPr lang="en-US" sz="2800" cap="none" dirty="0">
                <a:solidFill>
                  <a:schemeClr val="bg1"/>
                </a:solidFill>
                <a:hlinkClick r:id="rId2"/>
              </a:rPr>
              <a:t>https://github.com/1ProtonDecay/JMeter-Repository.git</a:t>
            </a:r>
            <a:r>
              <a:rPr lang="ru-RU" sz="2800" cap="none" dirty="0">
                <a:solidFill>
                  <a:schemeClr val="bg1"/>
                </a:solidFill>
              </a:rPr>
              <a:t> </a:t>
            </a:r>
            <a:endParaRPr lang="ru-RU" cap="none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50618-0FB3-22B1-072E-3535D1BCA109}"/>
              </a:ext>
            </a:extLst>
          </p:cNvPr>
          <p:cNvSpPr txBox="1"/>
          <p:nvPr/>
        </p:nvSpPr>
        <p:spPr>
          <a:xfrm>
            <a:off x="8613913" y="1966389"/>
            <a:ext cx="33925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Сценарий</a:t>
            </a:r>
          </a:p>
          <a:p>
            <a:pPr algn="ctr"/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нагрузочного теста с дискретной динамикой роста нагрузки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B16949-9A33-CA9B-31C8-CD0314654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07"/>
            <a:ext cx="1715413" cy="64869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7E833E7-BE6C-A0CB-7E17-60E6744C7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10539"/>
            <a:ext cx="7894622" cy="50650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419CEB39-D191-363B-E0EB-E22048B9BC98}"/>
                  </a:ext>
                </a:extLst>
              </p14:cNvPr>
              <p14:cNvContentPartPr/>
              <p14:nvPr/>
            </p14:nvContentPartPr>
            <p14:xfrm>
              <a:off x="124941" y="1929669"/>
              <a:ext cx="1201320" cy="3672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419CEB39-D191-363B-E0EB-E22048B9BC9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941" y="1821669"/>
                <a:ext cx="130896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88D5D832-FD3D-7997-0B09-B60A0EFC86EC}"/>
                  </a:ext>
                </a:extLst>
              </p14:cNvPr>
              <p14:cNvContentPartPr/>
              <p14:nvPr/>
            </p14:nvContentPartPr>
            <p14:xfrm>
              <a:off x="301506" y="4601264"/>
              <a:ext cx="1112400" cy="2952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88D5D832-FD3D-7997-0B09-B60A0EFC86E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7506" y="4491931"/>
                <a:ext cx="1220040" cy="247822"/>
              </a:xfrm>
              <a:prstGeom prst="rect">
                <a:avLst/>
              </a:prstGeom>
            </p:spPr>
          </p:pic>
        </mc:Fallback>
      </mc:AlternateContent>
      <p:sp>
        <p:nvSpPr>
          <p:cNvPr id="6" name="Стрелка: влево 5">
            <a:extLst>
              <a:ext uri="{FF2B5EF4-FFF2-40B4-BE49-F238E27FC236}">
                <a16:creationId xmlns:a16="http://schemas.microsoft.com/office/drawing/2014/main" id="{83937ABB-484E-795B-8D83-571DFE2C97C2}"/>
              </a:ext>
            </a:extLst>
          </p:cNvPr>
          <p:cNvSpPr/>
          <p:nvPr/>
        </p:nvSpPr>
        <p:spPr>
          <a:xfrm rot="20672062">
            <a:off x="7582969" y="3206751"/>
            <a:ext cx="1342598" cy="41237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06563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413" y="284176"/>
            <a:ext cx="10427712" cy="1508760"/>
          </a:xfrm>
        </p:spPr>
        <p:txBody>
          <a:bodyPr>
            <a:normAutofit fontScale="90000"/>
          </a:bodyPr>
          <a:lstStyle/>
          <a:p>
            <a:r>
              <a:rPr lang="ru-RU" cap="none" dirty="0">
                <a:solidFill>
                  <a:schemeClr val="bg1"/>
                </a:solidFill>
              </a:rPr>
              <a:t>Разбор нагрузочных тестов. Попробуем ступенчатую модель нагрузки </a:t>
            </a:r>
            <a:r>
              <a:rPr lang="ru-RU" sz="4000" cap="none" dirty="0">
                <a:solidFill>
                  <a:schemeClr val="bg1"/>
                </a:solidFill>
              </a:rPr>
              <a:t>(на примере </a:t>
            </a:r>
            <a:r>
              <a:rPr lang="en-US" sz="4000" cap="none" dirty="0">
                <a:solidFill>
                  <a:schemeClr val="bg1"/>
                </a:solidFill>
              </a:rPr>
              <a:t>API </a:t>
            </a:r>
            <a:r>
              <a:rPr lang="ru-RU" sz="4000" cap="none" dirty="0">
                <a:solidFill>
                  <a:schemeClr val="bg1"/>
                </a:solidFill>
              </a:rPr>
              <a:t>№</a:t>
            </a:r>
            <a:r>
              <a:rPr lang="en-US" sz="4000" cap="none" dirty="0">
                <a:solidFill>
                  <a:schemeClr val="bg1"/>
                </a:solidFill>
              </a:rPr>
              <a:t>2</a:t>
            </a:r>
            <a:r>
              <a:rPr lang="ru-RU" sz="4000" cap="none" dirty="0">
                <a:solidFill>
                  <a:schemeClr val="bg1"/>
                </a:solidFill>
              </a:rPr>
              <a:t>) </a:t>
            </a:r>
            <a:r>
              <a:rPr lang="en-US" sz="2800" cap="none" dirty="0">
                <a:solidFill>
                  <a:schemeClr val="bg1"/>
                </a:solidFill>
                <a:hlinkClick r:id="rId2"/>
              </a:rPr>
              <a:t>https://github.com/1ProtonDecay/JMeter-Repository.git</a:t>
            </a:r>
            <a:r>
              <a:rPr lang="ru-RU" sz="2800" cap="none" dirty="0">
                <a:solidFill>
                  <a:schemeClr val="bg1"/>
                </a:solidFill>
              </a:rPr>
              <a:t> </a:t>
            </a:r>
            <a:endParaRPr lang="ru-RU" cap="none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53C8572-AC43-EF1C-85B7-37A0B3F2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07"/>
            <a:ext cx="1715413" cy="64869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AA4B56-AF07-6DF5-E968-9254B1E81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43631"/>
            <a:ext cx="9224682" cy="2650628"/>
          </a:xfrm>
          <a:prstGeom prst="rect">
            <a:avLst/>
          </a:prstGeom>
        </p:spPr>
      </p:pic>
      <p:graphicFrame>
        <p:nvGraphicFramePr>
          <p:cNvPr id="5" name="Таблица 8">
            <a:extLst>
              <a:ext uri="{FF2B5EF4-FFF2-40B4-BE49-F238E27FC236}">
                <a16:creationId xmlns:a16="http://schemas.microsoft.com/office/drawing/2014/main" id="{78BEE1BF-F03C-62F8-6211-812FDC5CE4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321633"/>
              </p:ext>
            </p:extLst>
          </p:nvPr>
        </p:nvGraphicFramePr>
        <p:xfrm>
          <a:off x="8838559" y="4575099"/>
          <a:ext cx="3304566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01522">
                  <a:extLst>
                    <a:ext uri="{9D8B030D-6E8A-4147-A177-3AD203B41FA5}">
                      <a16:colId xmlns:a16="http://schemas.microsoft.com/office/drawing/2014/main" val="2589811968"/>
                    </a:ext>
                  </a:extLst>
                </a:gridCol>
                <a:gridCol w="1101522">
                  <a:extLst>
                    <a:ext uri="{9D8B030D-6E8A-4147-A177-3AD203B41FA5}">
                      <a16:colId xmlns:a16="http://schemas.microsoft.com/office/drawing/2014/main" val="2940076971"/>
                    </a:ext>
                  </a:extLst>
                </a:gridCol>
                <a:gridCol w="1101522">
                  <a:extLst>
                    <a:ext uri="{9D8B030D-6E8A-4147-A177-3AD203B41FA5}">
                      <a16:colId xmlns:a16="http://schemas.microsoft.com/office/drawing/2014/main" val="4579390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k6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JMeter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914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124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331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8070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21958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510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Avg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2670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049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95% line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4180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856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 Err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159930"/>
                  </a:ext>
                </a:extLst>
              </a:tr>
            </a:tbl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6F1B39D-6B7E-5C39-9538-98EC424EE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464" y="3514165"/>
            <a:ext cx="7270965" cy="334383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023A67E5-F7B1-7B36-20DD-CF486B195B78}"/>
                  </a:ext>
                </a:extLst>
              </p14:cNvPr>
              <p14:cNvContentPartPr/>
              <p14:nvPr/>
            </p14:nvContentPartPr>
            <p14:xfrm>
              <a:off x="2294661" y="2877148"/>
              <a:ext cx="277200" cy="10080"/>
            </p14:xfrm>
          </p:contentPart>
        </mc:Choice>
        <mc:Fallback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023A67E5-F7B1-7B36-20DD-CF486B195B7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41021" y="2769508"/>
                <a:ext cx="38484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4DDC76F3-A52B-1D10-2779-4A4178F68411}"/>
                  </a:ext>
                </a:extLst>
              </p14:cNvPr>
              <p14:cNvContentPartPr/>
              <p14:nvPr/>
            </p14:nvContentPartPr>
            <p14:xfrm>
              <a:off x="2904141" y="2814508"/>
              <a:ext cx="420840" cy="18360"/>
            </p14:xfrm>
          </p:contentPart>
        </mc:Choice>
        <mc:Fallback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4DDC76F3-A52B-1D10-2779-4A4178F6841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50501" y="2706508"/>
                <a:ext cx="52848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D56D7381-D063-796F-F509-DC742A349E14}"/>
                  </a:ext>
                </a:extLst>
              </p14:cNvPr>
              <p14:cNvContentPartPr/>
              <p14:nvPr/>
            </p14:nvContentPartPr>
            <p14:xfrm>
              <a:off x="3522981" y="2841868"/>
              <a:ext cx="241560" cy="19800"/>
            </p14:xfrm>
          </p:contentPart>
        </mc:Choice>
        <mc:Fallback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D56D7381-D063-796F-F509-DC742A349E1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69341" y="2733868"/>
                <a:ext cx="34920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F6963952-66E7-845E-8A97-4AFB11982634}"/>
                  </a:ext>
                </a:extLst>
              </p14:cNvPr>
              <p14:cNvContentPartPr/>
              <p14:nvPr/>
            </p14:nvContentPartPr>
            <p14:xfrm>
              <a:off x="3953181" y="2877508"/>
              <a:ext cx="366480" cy="27360"/>
            </p14:xfrm>
          </p:contentPart>
        </mc:Choice>
        <mc:Fallback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F6963952-66E7-845E-8A97-4AFB1198263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99541" y="2769868"/>
                <a:ext cx="47412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559F43B6-F3F3-0603-B040-02BFED99D610}"/>
                  </a:ext>
                </a:extLst>
              </p14:cNvPr>
              <p14:cNvContentPartPr/>
              <p14:nvPr/>
            </p14:nvContentPartPr>
            <p14:xfrm>
              <a:off x="5656701" y="2859148"/>
              <a:ext cx="456120" cy="38880"/>
            </p14:xfrm>
          </p:contentPart>
        </mc:Choice>
        <mc:Fallback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559F43B6-F3F3-0603-B040-02BFED99D61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603061" y="2751508"/>
                <a:ext cx="56376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3C3E4E73-1879-5105-0EB7-A91736CD3515}"/>
                  </a:ext>
                </a:extLst>
              </p14:cNvPr>
              <p14:cNvContentPartPr/>
              <p14:nvPr/>
            </p14:nvContentPartPr>
            <p14:xfrm>
              <a:off x="1245981" y="3664828"/>
              <a:ext cx="1334880" cy="84240"/>
            </p14:xfrm>
          </p:contentPart>
        </mc:Choice>
        <mc:Fallback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3C3E4E73-1879-5105-0EB7-A91736CD351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92341" y="3557188"/>
                <a:ext cx="1442520" cy="29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19969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0" y="98646"/>
            <a:ext cx="9784080" cy="1822920"/>
          </a:xfrm>
        </p:spPr>
        <p:txBody>
          <a:bodyPr>
            <a:normAutofit/>
          </a:bodyPr>
          <a:lstStyle/>
          <a:p>
            <a:r>
              <a:rPr lang="ru-RU" sz="4000" cap="none" dirty="0">
                <a:solidFill>
                  <a:schemeClr val="bg1"/>
                </a:solidFill>
              </a:rPr>
              <a:t>Итоги нефункционального нагрузочного тестирования </a:t>
            </a:r>
            <a:r>
              <a:rPr lang="en-US" sz="4000" cap="none" dirty="0">
                <a:solidFill>
                  <a:schemeClr val="bg1"/>
                </a:solidFill>
              </a:rPr>
              <a:t>API</a:t>
            </a:r>
            <a:r>
              <a:rPr lang="ru-RU" sz="4000" cap="none" dirty="0">
                <a:solidFill>
                  <a:schemeClr val="bg1"/>
                </a:solidFill>
              </a:rPr>
              <a:t> в </a:t>
            </a:r>
            <a:r>
              <a:rPr lang="en-US" sz="4000" cap="none" dirty="0">
                <a:solidFill>
                  <a:schemeClr val="bg1"/>
                </a:solidFill>
              </a:rPr>
              <a:t>k6 </a:t>
            </a:r>
            <a:r>
              <a:rPr lang="ru-RU" sz="4000" cap="none" dirty="0">
                <a:solidFill>
                  <a:schemeClr val="bg1"/>
                </a:solidFill>
              </a:rPr>
              <a:t>и </a:t>
            </a:r>
            <a:r>
              <a:rPr lang="en-US" sz="4000" cap="none" dirty="0">
                <a:solidFill>
                  <a:schemeClr val="bg1"/>
                </a:solidFill>
              </a:rPr>
              <a:t>JMeter</a:t>
            </a:r>
            <a:br>
              <a:rPr lang="ru-RU" cap="none" dirty="0">
                <a:solidFill>
                  <a:schemeClr val="bg1"/>
                </a:solidFill>
              </a:rPr>
            </a:br>
            <a:r>
              <a:rPr lang="en-US" sz="2200" cap="none" dirty="0">
                <a:solidFill>
                  <a:schemeClr val="bg1"/>
                </a:solidFill>
                <a:hlinkClick r:id="rId2"/>
              </a:rPr>
              <a:t>https://github.com/1ProtonDecay/JMeter-Repository.git</a:t>
            </a:r>
            <a:br>
              <a:rPr lang="ru-RU" sz="2200" cap="none" dirty="0">
                <a:solidFill>
                  <a:schemeClr val="bg1"/>
                </a:solidFill>
              </a:rPr>
            </a:br>
            <a:r>
              <a:rPr lang="en-US" sz="2200" cap="none" dirty="0">
                <a:solidFill>
                  <a:schemeClr val="bg1"/>
                </a:solidFill>
                <a:hlinkClick r:id="rId3"/>
              </a:rPr>
              <a:t>https://github.com/1ProtonDecay/k6.git</a:t>
            </a:r>
            <a:r>
              <a:rPr lang="ru-RU" sz="2200" cap="none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D16CC3-0FC2-14EC-C19A-32D13B899D8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" y="2249556"/>
            <a:ext cx="12192000" cy="2358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ED97F5-71E3-D6E0-12F3-577DE897139F}"/>
              </a:ext>
            </a:extLst>
          </p:cNvPr>
          <p:cNvSpPr txBox="1"/>
          <p:nvPr/>
        </p:nvSpPr>
        <p:spPr>
          <a:xfrm>
            <a:off x="397565" y="4956313"/>
            <a:ext cx="11463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целом, нагрузочные тесты при заданных «мягких» параметрах выполнены успешно.  Главное, что были испытаны два совершенно разных и при этом разница в результатах не сильно отличается. </a:t>
            </a:r>
          </a:p>
        </p:txBody>
      </p:sp>
    </p:spTree>
    <p:extLst>
      <p:ext uri="{BB962C8B-B14F-4D97-AF65-F5344CB8AC3E}">
        <p14:creationId xmlns:p14="http://schemas.microsoft.com/office/powerpoint/2010/main" val="37429722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9977" y="284176"/>
            <a:ext cx="6967022" cy="1508760"/>
          </a:xfrm>
        </p:spPr>
        <p:txBody>
          <a:bodyPr>
            <a:normAutofit fontScale="90000"/>
          </a:bodyPr>
          <a:lstStyle/>
          <a:p>
            <a:r>
              <a:rPr lang="en-US" cap="none" dirty="0">
                <a:solidFill>
                  <a:schemeClr val="bg1"/>
                </a:solidFill>
              </a:rPr>
              <a:t>Azure DevOps-JMeter-GitHub </a:t>
            </a:r>
            <a:r>
              <a:rPr lang="ru-RU" cap="none" dirty="0">
                <a:solidFill>
                  <a:schemeClr val="bg1"/>
                </a:solidFill>
              </a:rPr>
              <a:t>интеграция</a:t>
            </a:r>
            <a:r>
              <a:rPr lang="en-US" cap="none" dirty="0">
                <a:solidFill>
                  <a:schemeClr val="bg1"/>
                </a:solidFill>
              </a:rPr>
              <a:t> </a:t>
            </a:r>
            <a:r>
              <a:rPr lang="ru-RU" cap="none" dirty="0">
                <a:solidFill>
                  <a:schemeClr val="bg1"/>
                </a:solidFill>
              </a:rPr>
              <a:t>нагрузочных тестов (1)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8018DD-3DE0-096E-749F-F33CFB637777}"/>
              </a:ext>
            </a:extLst>
          </p:cNvPr>
          <p:cNvSpPr txBox="1"/>
          <p:nvPr/>
        </p:nvSpPr>
        <p:spPr>
          <a:xfrm>
            <a:off x="98610" y="5477543"/>
            <a:ext cx="12012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 сожалению, несмотря на то, что настройка и запуск сборки нагрузочного теста были выполнены без ошибок, сам эксперимент в итоге оказался неудачным. Возможно, дело в блокировке трафика со стороны облачного провайдера.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3DD3C7B-055E-9717-9438-AEE4C3FF7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62691"/>
            <a:ext cx="12192000" cy="3383797"/>
          </a:xfrm>
          <a:prstGeom prst="rect">
            <a:avLst/>
          </a:prstGeom>
        </p:spPr>
      </p:pic>
      <p:pic>
        <p:nvPicPr>
          <p:cNvPr id="6" name="Picture 2" descr="🤔">
            <a:extLst>
              <a:ext uri="{FF2B5EF4-FFF2-40B4-BE49-F238E27FC236}">
                <a16:creationId xmlns:a16="http://schemas.microsoft.com/office/drawing/2014/main" id="{A43792E3-DFBD-07AA-E138-71E8EEEBA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6828" y="4278514"/>
            <a:ext cx="266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76DCF86-61B8-E82D-BF25-C98DBB8AF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20486"/>
            <a:ext cx="1326776" cy="53424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3F9ACBD-9EE6-F92F-1D18-87C4DDB36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61" y="230315"/>
            <a:ext cx="553987" cy="53424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74156C1-13A7-F8A8-6153-4B9803D7AA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1591" y="215789"/>
            <a:ext cx="1412757" cy="53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076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3107" y="284176"/>
            <a:ext cx="7203892" cy="1508760"/>
          </a:xfrm>
        </p:spPr>
        <p:txBody>
          <a:bodyPr>
            <a:normAutofit fontScale="90000"/>
          </a:bodyPr>
          <a:lstStyle/>
          <a:p>
            <a:r>
              <a:rPr lang="en-US" cap="none" dirty="0">
                <a:solidFill>
                  <a:schemeClr val="bg1"/>
                </a:solidFill>
              </a:rPr>
              <a:t>Azure DevOps-JMeter-GitHub </a:t>
            </a:r>
            <a:r>
              <a:rPr lang="ru-RU" cap="none" dirty="0">
                <a:solidFill>
                  <a:schemeClr val="bg1"/>
                </a:solidFill>
              </a:rPr>
              <a:t>интеграция</a:t>
            </a:r>
            <a:r>
              <a:rPr lang="en-US" cap="none" dirty="0">
                <a:solidFill>
                  <a:schemeClr val="bg1"/>
                </a:solidFill>
              </a:rPr>
              <a:t> </a:t>
            </a:r>
            <a:r>
              <a:rPr lang="ru-RU" cap="none" dirty="0">
                <a:solidFill>
                  <a:schemeClr val="bg1"/>
                </a:solidFill>
              </a:rPr>
              <a:t>нагрузочных тестов (2)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8D36EE-5388-310C-AF53-CF99E2ED3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792936"/>
            <a:ext cx="8202706" cy="13204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3C54E31-A6E9-BA9A-B451-B94264219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49385"/>
            <a:ext cx="4186518" cy="29839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2EE2F38-FCBC-79A6-4147-3A666D225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716" y="3238942"/>
            <a:ext cx="7853982" cy="20950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F2638391-5401-951C-B60B-D2B3300EC9A4}"/>
                  </a:ext>
                </a:extLst>
              </p14:cNvPr>
              <p14:cNvContentPartPr/>
              <p14:nvPr/>
            </p14:nvContentPartPr>
            <p14:xfrm>
              <a:off x="6104901" y="3908619"/>
              <a:ext cx="1775160" cy="9900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F2638391-5401-951C-B60B-D2B3300EC9A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50901" y="3800979"/>
                <a:ext cx="188280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4DC4643E-130F-E709-CF74-856EA5990DBE}"/>
                  </a:ext>
                </a:extLst>
              </p14:cNvPr>
              <p14:cNvContentPartPr/>
              <p14:nvPr/>
            </p14:nvContentPartPr>
            <p14:xfrm>
              <a:off x="6257181" y="4105179"/>
              <a:ext cx="1451520" cy="9036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4DC4643E-130F-E709-CF74-856EA5990DB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03541" y="3997179"/>
                <a:ext cx="155916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0417DA95-C708-01B8-F82B-EDBC2CCEF9C0}"/>
                  </a:ext>
                </a:extLst>
              </p14:cNvPr>
              <p14:cNvContentPartPr/>
              <p14:nvPr/>
            </p14:nvContentPartPr>
            <p14:xfrm>
              <a:off x="6391461" y="4392819"/>
              <a:ext cx="1595160" cy="183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0417DA95-C708-01B8-F82B-EDBC2CCEF9C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37821" y="4284819"/>
                <a:ext cx="170280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53020115-D9F8-15B3-1383-686C9589E5CC}"/>
                  </a:ext>
                </a:extLst>
              </p14:cNvPr>
              <p14:cNvContentPartPr/>
              <p14:nvPr/>
            </p14:nvContentPartPr>
            <p14:xfrm>
              <a:off x="6230181" y="4634019"/>
              <a:ext cx="1819440" cy="3672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53020115-D9F8-15B3-1383-686C9589E5C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76541" y="4526379"/>
                <a:ext cx="192708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0E5DD24F-6AC9-8361-0D93-3C23A9384BA1}"/>
                  </a:ext>
                </a:extLst>
              </p14:cNvPr>
              <p14:cNvContentPartPr/>
              <p14:nvPr/>
            </p14:nvContentPartPr>
            <p14:xfrm>
              <a:off x="6292821" y="4893939"/>
              <a:ext cx="2044800" cy="2844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0E5DD24F-6AC9-8361-0D93-3C23A9384BA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39181" y="4786299"/>
                <a:ext cx="215244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001E7C74-BA0A-1269-DA65-B0798A9DCB16}"/>
                  </a:ext>
                </a:extLst>
              </p14:cNvPr>
              <p14:cNvContentPartPr/>
              <p14:nvPr/>
            </p14:nvContentPartPr>
            <p14:xfrm>
              <a:off x="6400461" y="5154579"/>
              <a:ext cx="1991520" cy="10836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001E7C74-BA0A-1269-DA65-B0798A9DCB1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346821" y="5046579"/>
                <a:ext cx="209916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98E89491-A3C8-0969-4784-59789AE91298}"/>
                  </a:ext>
                </a:extLst>
              </p14:cNvPr>
              <p14:cNvContentPartPr/>
              <p14:nvPr/>
            </p14:nvContentPartPr>
            <p14:xfrm>
              <a:off x="457221" y="2501019"/>
              <a:ext cx="1057320" cy="19080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98E89491-A3C8-0969-4784-59789AE9129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03221" y="2393379"/>
                <a:ext cx="116496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F2508EA8-C55C-FADA-419A-227BB92642F6}"/>
                  </a:ext>
                </a:extLst>
              </p14:cNvPr>
              <p14:cNvContentPartPr/>
              <p14:nvPr/>
            </p14:nvContentPartPr>
            <p14:xfrm>
              <a:off x="322581" y="5287779"/>
              <a:ext cx="919800" cy="55116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F2508EA8-C55C-FADA-419A-227BB92642F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68581" y="5180139"/>
                <a:ext cx="1027440" cy="76680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4E17D4C-D8A2-C5F5-5460-A3B009187168}"/>
              </a:ext>
            </a:extLst>
          </p:cNvPr>
          <p:cNvSpPr txBox="1"/>
          <p:nvPr/>
        </p:nvSpPr>
        <p:spPr>
          <a:xfrm>
            <a:off x="8913535" y="1899173"/>
            <a:ext cx="136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GitHub</a:t>
            </a:r>
            <a:endParaRPr lang="ru-RU" dirty="0"/>
          </a:p>
        </p:txBody>
      </p:sp>
      <p:sp>
        <p:nvSpPr>
          <p:cNvPr id="18" name="Стрелка: влево 17">
            <a:extLst>
              <a:ext uri="{FF2B5EF4-FFF2-40B4-BE49-F238E27FC236}">
                <a16:creationId xmlns:a16="http://schemas.microsoft.com/office/drawing/2014/main" id="{1443073B-40A6-791C-A5ED-B75184D2831B}"/>
              </a:ext>
            </a:extLst>
          </p:cNvPr>
          <p:cNvSpPr/>
          <p:nvPr/>
        </p:nvSpPr>
        <p:spPr>
          <a:xfrm>
            <a:off x="8223253" y="1897375"/>
            <a:ext cx="690282" cy="41237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AB7508-4241-5C97-E641-82BE86C2780B}"/>
              </a:ext>
            </a:extLst>
          </p:cNvPr>
          <p:cNvSpPr txBox="1"/>
          <p:nvPr/>
        </p:nvSpPr>
        <p:spPr>
          <a:xfrm>
            <a:off x="1480900" y="6357125"/>
            <a:ext cx="279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Настройка </a:t>
            </a:r>
            <a:r>
              <a:rPr lang="en-US" dirty="0"/>
              <a:t>Azure DevOps</a:t>
            </a:r>
            <a:endParaRPr lang="ru-RU" dirty="0"/>
          </a:p>
        </p:txBody>
      </p:sp>
      <p:sp>
        <p:nvSpPr>
          <p:cNvPr id="20" name="Стрелка: влево 19">
            <a:extLst>
              <a:ext uri="{FF2B5EF4-FFF2-40B4-BE49-F238E27FC236}">
                <a16:creationId xmlns:a16="http://schemas.microsoft.com/office/drawing/2014/main" id="{6FC38435-9A1E-5288-1BD4-98FB28796AAA}"/>
              </a:ext>
            </a:extLst>
          </p:cNvPr>
          <p:cNvSpPr/>
          <p:nvPr/>
        </p:nvSpPr>
        <p:spPr>
          <a:xfrm rot="5400000">
            <a:off x="1084728" y="6254713"/>
            <a:ext cx="604625" cy="369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15EE46-D8A5-3915-7055-D415572B24B6}"/>
              </a:ext>
            </a:extLst>
          </p:cNvPr>
          <p:cNvSpPr txBox="1"/>
          <p:nvPr/>
        </p:nvSpPr>
        <p:spPr>
          <a:xfrm>
            <a:off x="7044440" y="5748841"/>
            <a:ext cx="2586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Запуск релиза</a:t>
            </a:r>
          </a:p>
        </p:txBody>
      </p:sp>
      <p:sp>
        <p:nvSpPr>
          <p:cNvPr id="22" name="Стрелка: влево 21">
            <a:extLst>
              <a:ext uri="{FF2B5EF4-FFF2-40B4-BE49-F238E27FC236}">
                <a16:creationId xmlns:a16="http://schemas.microsoft.com/office/drawing/2014/main" id="{DF70E8C6-969F-0735-8F56-95AA1618CB91}"/>
              </a:ext>
            </a:extLst>
          </p:cNvPr>
          <p:cNvSpPr/>
          <p:nvPr/>
        </p:nvSpPr>
        <p:spPr>
          <a:xfrm rot="5400000">
            <a:off x="6531912" y="5637589"/>
            <a:ext cx="604625" cy="369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294785C-E5A9-F4B9-A6AD-86288BB9853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" y="220486"/>
            <a:ext cx="1326776" cy="534246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A3DDC67-A724-01D3-A445-AB40460828A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992861" y="230315"/>
            <a:ext cx="553987" cy="53424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D5891119-8490-65AA-BE2E-3B31D1BF4B8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531591" y="215789"/>
            <a:ext cx="1412757" cy="53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168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8282" y="284176"/>
            <a:ext cx="7248716" cy="1508760"/>
          </a:xfrm>
        </p:spPr>
        <p:txBody>
          <a:bodyPr>
            <a:normAutofit fontScale="90000"/>
          </a:bodyPr>
          <a:lstStyle/>
          <a:p>
            <a:r>
              <a:rPr lang="en-US" cap="none" dirty="0">
                <a:solidFill>
                  <a:schemeClr val="bg1"/>
                </a:solidFill>
              </a:rPr>
              <a:t>Azure DevOps-JMeter-GitHub </a:t>
            </a:r>
            <a:r>
              <a:rPr lang="ru-RU" cap="none" dirty="0">
                <a:solidFill>
                  <a:schemeClr val="bg1"/>
                </a:solidFill>
              </a:rPr>
              <a:t>интеграция</a:t>
            </a:r>
            <a:r>
              <a:rPr lang="en-US" cap="none" dirty="0">
                <a:solidFill>
                  <a:schemeClr val="bg1"/>
                </a:solidFill>
              </a:rPr>
              <a:t> </a:t>
            </a:r>
            <a:r>
              <a:rPr lang="ru-RU" cap="none" dirty="0">
                <a:solidFill>
                  <a:schemeClr val="bg1"/>
                </a:solidFill>
              </a:rPr>
              <a:t>нагрузочных тестов (3)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C8616AD-1CA3-B965-30D4-5711F1F8E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34" y="1792936"/>
            <a:ext cx="8618690" cy="505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E1759E-D068-F652-A6E8-04A5095E264E}"/>
              </a:ext>
            </a:extLst>
          </p:cNvPr>
          <p:cNvSpPr txBox="1"/>
          <p:nvPr/>
        </p:nvSpPr>
        <p:spPr>
          <a:xfrm>
            <a:off x="9472520" y="4320358"/>
            <a:ext cx="25559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Здесь мы видим, что тест запущен</a:t>
            </a:r>
            <a:r>
              <a:rPr lang="en-US" dirty="0"/>
              <a:t> </a:t>
            </a:r>
            <a:r>
              <a:rPr lang="ru-RU" dirty="0"/>
              <a:t>в командной строке, запросы на сервер пошли.</a:t>
            </a:r>
          </a:p>
        </p:txBody>
      </p:sp>
      <p:sp>
        <p:nvSpPr>
          <p:cNvPr id="6" name="Стрелка: влево 5">
            <a:extLst>
              <a:ext uri="{FF2B5EF4-FFF2-40B4-BE49-F238E27FC236}">
                <a16:creationId xmlns:a16="http://schemas.microsoft.com/office/drawing/2014/main" id="{4B8D3188-9278-47B5-7690-3DFD52B81C22}"/>
              </a:ext>
            </a:extLst>
          </p:cNvPr>
          <p:cNvSpPr/>
          <p:nvPr/>
        </p:nvSpPr>
        <p:spPr>
          <a:xfrm>
            <a:off x="8782238" y="4506104"/>
            <a:ext cx="690282" cy="41237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314138E9-4126-702C-ED0D-AE30A907C72B}"/>
                  </a:ext>
                </a:extLst>
              </p14:cNvPr>
              <p14:cNvContentPartPr/>
              <p14:nvPr/>
            </p14:nvContentPartPr>
            <p14:xfrm>
              <a:off x="770061" y="2975859"/>
              <a:ext cx="5216760" cy="35964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314138E9-4126-702C-ED0D-AE30A907C72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6421" y="2867859"/>
                <a:ext cx="5324400" cy="57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314A712E-5CF5-8BC1-B810-F7AD2AF965E5}"/>
                  </a:ext>
                </a:extLst>
              </p14:cNvPr>
              <p14:cNvContentPartPr/>
              <p14:nvPr/>
            </p14:nvContentPartPr>
            <p14:xfrm>
              <a:off x="5425581" y="3962259"/>
              <a:ext cx="1143720" cy="246672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314A712E-5CF5-8BC1-B810-F7AD2AF965E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1581" y="3854259"/>
                <a:ext cx="1251360" cy="268236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B766C4C-20D1-0B5A-7B05-8DF04F833A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" y="220486"/>
            <a:ext cx="1326776" cy="53424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2EA7C0B-BB5A-3461-07FE-3543913960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2861" y="230315"/>
            <a:ext cx="553987" cy="53424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8204345-0131-41C8-27B8-9CA613FFB5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1591" y="215789"/>
            <a:ext cx="1412757" cy="53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80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Описание портала «Цифровой Петербург»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201591D-428A-A44D-FB6E-96B307DB2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842797"/>
            <a:ext cx="12068175" cy="1910054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i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Согласно опубликованной на сайте информации, данный информационный ресурс позволяет: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Собрать полезные для горожан цифровые сервисы в один каталог, на одном веб-сервере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Отфильтровать нужные сервисы в соответствии с выбранной пользователем ролью, оставить в учетной записи только сервисы, которые действительно интересны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Сделать сервисы доступными путем размещения их на привычных площадках: мессенджерах, соцсетях, популярных мобильных приложениях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A4C66CC-26B7-AB0C-C836-F3455ACB1B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705"/>
          <a:stretch/>
        </p:blipFill>
        <p:spPr>
          <a:xfrm>
            <a:off x="5382995" y="3995678"/>
            <a:ext cx="6809005" cy="28623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5D53F5-3443-5BAA-6EB4-8A3847D9E47C}"/>
              </a:ext>
            </a:extLst>
          </p:cNvPr>
          <p:cNvSpPr txBox="1"/>
          <p:nvPr/>
        </p:nvSpPr>
        <p:spPr>
          <a:xfrm>
            <a:off x="0" y="3883054"/>
            <a:ext cx="52101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i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Возможности «Цифрового Петербурга» для партнеров и разработчиков:</a:t>
            </a:r>
          </a:p>
          <a:p>
            <a:pPr marL="285750" indent="-28575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Возможность экспертного участия в процессах развития экосистемы городских сервисов</a:t>
            </a:r>
          </a:p>
          <a:p>
            <a:pPr marL="285750" indent="-28575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Доступ для размещения в публичном каталоге собственных сервисов и API</a:t>
            </a:r>
          </a:p>
          <a:p>
            <a:pPr marL="285750" indent="-28575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Доступ к открытым данным города</a:t>
            </a:r>
          </a:p>
          <a:p>
            <a:pPr marL="285750" indent="-28575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Идеи для проектирования сервисов с учетом ролевой модели</a:t>
            </a:r>
          </a:p>
        </p:txBody>
      </p:sp>
    </p:spTree>
    <p:extLst>
      <p:ext uri="{BB962C8B-B14F-4D97-AF65-F5344CB8AC3E}">
        <p14:creationId xmlns:p14="http://schemas.microsoft.com/office/powerpoint/2010/main" val="4469219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0621" y="284176"/>
            <a:ext cx="7356378" cy="1508760"/>
          </a:xfrm>
        </p:spPr>
        <p:txBody>
          <a:bodyPr>
            <a:normAutofit fontScale="90000"/>
          </a:bodyPr>
          <a:lstStyle/>
          <a:p>
            <a:r>
              <a:rPr lang="en-US" cap="none" dirty="0">
                <a:solidFill>
                  <a:schemeClr val="bg1"/>
                </a:solidFill>
              </a:rPr>
              <a:t>Azure DevOps-JMeter-GitHub </a:t>
            </a:r>
            <a:r>
              <a:rPr lang="ru-RU" cap="none" dirty="0">
                <a:solidFill>
                  <a:schemeClr val="bg1"/>
                </a:solidFill>
              </a:rPr>
              <a:t>интеграция</a:t>
            </a:r>
            <a:r>
              <a:rPr lang="en-US" cap="none" dirty="0">
                <a:solidFill>
                  <a:schemeClr val="bg1"/>
                </a:solidFill>
              </a:rPr>
              <a:t> </a:t>
            </a:r>
            <a:r>
              <a:rPr lang="ru-RU" cap="none" dirty="0">
                <a:solidFill>
                  <a:schemeClr val="bg1"/>
                </a:solidFill>
              </a:rPr>
              <a:t>нагрузочных тестов (4)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E1759E-D068-F652-A6E8-04A5095E264E}"/>
              </a:ext>
            </a:extLst>
          </p:cNvPr>
          <p:cNvSpPr txBox="1"/>
          <p:nvPr/>
        </p:nvSpPr>
        <p:spPr>
          <a:xfrm>
            <a:off x="9179858" y="4505836"/>
            <a:ext cx="255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Вот такая вот проблема</a:t>
            </a:r>
          </a:p>
        </p:txBody>
      </p:sp>
      <p:sp>
        <p:nvSpPr>
          <p:cNvPr id="6" name="Стрелка: влево 5">
            <a:extLst>
              <a:ext uri="{FF2B5EF4-FFF2-40B4-BE49-F238E27FC236}">
                <a16:creationId xmlns:a16="http://schemas.microsoft.com/office/drawing/2014/main" id="{4B8D3188-9278-47B5-7690-3DFD52B81C22}"/>
              </a:ext>
            </a:extLst>
          </p:cNvPr>
          <p:cNvSpPr/>
          <p:nvPr/>
        </p:nvSpPr>
        <p:spPr>
          <a:xfrm>
            <a:off x="8489576" y="4483502"/>
            <a:ext cx="690282" cy="41237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492F24-7786-5B2A-DEC5-B20E72534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49" y="1912229"/>
            <a:ext cx="8283658" cy="48162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2395D439-AD19-E49C-A8FE-EB1205E2959C}"/>
                  </a:ext>
                </a:extLst>
              </p14:cNvPr>
              <p14:cNvContentPartPr/>
              <p14:nvPr/>
            </p14:nvContentPartPr>
            <p14:xfrm>
              <a:off x="3630621" y="2142459"/>
              <a:ext cx="1139760" cy="9936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2395D439-AD19-E49C-A8FE-EB1205E295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6621" y="2034459"/>
                <a:ext cx="124740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297412E4-0158-D788-BC26-04DCF57BA88D}"/>
                  </a:ext>
                </a:extLst>
              </p14:cNvPr>
              <p14:cNvContentPartPr/>
              <p14:nvPr/>
            </p14:nvContentPartPr>
            <p14:xfrm>
              <a:off x="2137701" y="4544379"/>
              <a:ext cx="4349520" cy="42264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297412E4-0158-D788-BC26-04DCF57BA88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83701" y="4436739"/>
                <a:ext cx="4457160" cy="63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50E8C873-4657-76A3-A657-F66C460AEF3A}"/>
                  </a:ext>
                </a:extLst>
              </p14:cNvPr>
              <p14:cNvContentPartPr/>
              <p14:nvPr/>
            </p14:nvContentPartPr>
            <p14:xfrm>
              <a:off x="743781" y="2142099"/>
              <a:ext cx="3182040" cy="10908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50E8C873-4657-76A3-A657-F66C460AEF3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0141" y="2034459"/>
                <a:ext cx="328968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D900A2AD-5478-D5EE-6EC0-0010E5F72527}"/>
                  </a:ext>
                </a:extLst>
              </p14:cNvPr>
              <p14:cNvContentPartPr/>
              <p14:nvPr/>
            </p14:nvContentPartPr>
            <p14:xfrm>
              <a:off x="501861" y="3200499"/>
              <a:ext cx="1388160" cy="310572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D900A2AD-5478-D5EE-6EC0-0010E5F7252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8221" y="3092499"/>
                <a:ext cx="1495800" cy="33213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810F63-7FD6-9415-856A-B4BD79521B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" y="220486"/>
            <a:ext cx="1326776" cy="53424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D9716F3-0ACD-4B64-1CE9-B35C6E4A17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92861" y="230315"/>
            <a:ext cx="553987" cy="53424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E31CA99-400F-CCD4-5577-03683ECD77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31591" y="215789"/>
            <a:ext cx="1412757" cy="53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607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3459" y="284175"/>
            <a:ext cx="8122022" cy="1342773"/>
          </a:xfrm>
        </p:spPr>
        <p:txBody>
          <a:bodyPr>
            <a:normAutofit/>
          </a:bodyPr>
          <a:lstStyle/>
          <a:p>
            <a:r>
              <a:rPr lang="en-US" sz="3200" cap="none" dirty="0">
                <a:solidFill>
                  <a:schemeClr val="bg1"/>
                </a:solidFill>
              </a:rPr>
              <a:t>Jenkins-JMeter </a:t>
            </a:r>
            <a:r>
              <a:rPr lang="ru-RU" sz="3200" cap="none" dirty="0">
                <a:solidFill>
                  <a:schemeClr val="bg1"/>
                </a:solidFill>
              </a:rPr>
              <a:t>интеграция</a:t>
            </a:r>
            <a:r>
              <a:rPr lang="en-US" sz="3200" cap="none" dirty="0">
                <a:solidFill>
                  <a:schemeClr val="bg1"/>
                </a:solidFill>
              </a:rPr>
              <a:t> </a:t>
            </a:r>
            <a:r>
              <a:rPr lang="ru-RU" sz="3200" cap="none" dirty="0">
                <a:solidFill>
                  <a:schemeClr val="bg1"/>
                </a:solidFill>
              </a:rPr>
              <a:t>нагрузочных тестов (1)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BF83D7-41E3-7E9E-216E-164B21A1769F}"/>
              </a:ext>
            </a:extLst>
          </p:cNvPr>
          <p:cNvSpPr txBox="1"/>
          <p:nvPr/>
        </p:nvSpPr>
        <p:spPr>
          <a:xfrm>
            <a:off x="267981" y="4584720"/>
            <a:ext cx="12012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Данный эксперимент является удачным!  Сборка нагрузочного теста на сервере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Jenkins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завершилась без сбоев. Все ответы от тестируемого веб-сервера вернулись с кодом 200.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58474E8-9759-B07B-6169-33714AD60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1" y="1726798"/>
            <a:ext cx="12192000" cy="252586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1003DA9-51F9-EF4B-1A68-9C17F504E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9532"/>
            <a:ext cx="1715413" cy="64869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39888A-8FE1-CDCC-403D-32124992A1C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2" y="229532"/>
            <a:ext cx="1423683" cy="61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731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3E01D1E-AA72-F04A-08D5-0054D6F3F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8129"/>
            <a:ext cx="12192000" cy="3657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BF83D7-41E3-7E9E-216E-164B21A1769F}"/>
              </a:ext>
            </a:extLst>
          </p:cNvPr>
          <p:cNvSpPr txBox="1"/>
          <p:nvPr/>
        </p:nvSpPr>
        <p:spPr>
          <a:xfrm>
            <a:off x="98610" y="5477543"/>
            <a:ext cx="12012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Данный эксперимент является удачным!  Сборка нагрузочного теста на сервере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Jenkins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завершилась без сбоев. Все ответы от тестируемого веб-сервера вернулись с кодом 200.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DE4396E-55F2-CF56-ABF8-78323E4AD61E}"/>
              </a:ext>
            </a:extLst>
          </p:cNvPr>
          <p:cNvSpPr txBox="1">
            <a:spLocks/>
          </p:cNvSpPr>
          <p:nvPr/>
        </p:nvSpPr>
        <p:spPr>
          <a:xfrm>
            <a:off x="3693459" y="284175"/>
            <a:ext cx="8122022" cy="13427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cap="none" dirty="0">
                <a:solidFill>
                  <a:schemeClr val="bg1"/>
                </a:solidFill>
              </a:rPr>
              <a:t>Jenkins-JMeter </a:t>
            </a:r>
            <a:r>
              <a:rPr lang="ru-RU" sz="3200" cap="none" dirty="0">
                <a:solidFill>
                  <a:schemeClr val="bg1"/>
                </a:solidFill>
              </a:rPr>
              <a:t>интеграция</a:t>
            </a:r>
            <a:r>
              <a:rPr lang="en-US" sz="3200" cap="none" dirty="0">
                <a:solidFill>
                  <a:schemeClr val="bg1"/>
                </a:solidFill>
              </a:rPr>
              <a:t> </a:t>
            </a:r>
            <a:r>
              <a:rPr lang="ru-RU" sz="3200" cap="none" dirty="0">
                <a:solidFill>
                  <a:schemeClr val="bg1"/>
                </a:solidFill>
              </a:rPr>
              <a:t>нагрузочных тестов (</a:t>
            </a:r>
            <a:r>
              <a:rPr lang="en-US" sz="3200" cap="none" dirty="0">
                <a:solidFill>
                  <a:schemeClr val="bg1"/>
                </a:solidFill>
              </a:rPr>
              <a:t>2</a:t>
            </a:r>
            <a:r>
              <a:rPr lang="ru-RU" sz="3200" cap="none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07605B-1F70-46AA-ADFC-B66F4A849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9532"/>
            <a:ext cx="1715413" cy="64869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9092AAB-B94C-74C5-0B5E-95B816D98D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2" y="229532"/>
            <a:ext cx="1423683" cy="61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5378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DA96EEE-14BD-6655-7627-DA06C1C2D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2800"/>
            <a:ext cx="12192000" cy="5875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C3D5E14A-7645-08AA-70A0-73C247298717}"/>
                  </a:ext>
                </a:extLst>
              </p14:cNvPr>
              <p14:cNvContentPartPr/>
              <p14:nvPr/>
            </p14:nvContentPartPr>
            <p14:xfrm>
              <a:off x="3056781" y="6373539"/>
              <a:ext cx="6086520" cy="108720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C3D5E14A-7645-08AA-70A0-73C2472987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02781" y="6265539"/>
                <a:ext cx="6194160" cy="3243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77D26E-F307-F897-62C3-AD5216E178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29532"/>
            <a:ext cx="1715413" cy="64869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277A40-C3A1-99BD-B0C7-5F333D1E6D7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2" y="229532"/>
            <a:ext cx="1423683" cy="616718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5EA141C-C744-8767-FAB5-1C923BAB0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6565" y="0"/>
            <a:ext cx="8122022" cy="1342773"/>
          </a:xfrm>
        </p:spPr>
        <p:txBody>
          <a:bodyPr>
            <a:normAutofit/>
          </a:bodyPr>
          <a:lstStyle/>
          <a:p>
            <a:r>
              <a:rPr lang="en-US" sz="2800" cap="none" dirty="0">
                <a:solidFill>
                  <a:schemeClr val="bg1"/>
                </a:solidFill>
              </a:rPr>
              <a:t>Jenkins-JMeter </a:t>
            </a:r>
            <a:r>
              <a:rPr lang="ru-RU" sz="2800" cap="none" dirty="0">
                <a:solidFill>
                  <a:schemeClr val="bg1"/>
                </a:solidFill>
              </a:rPr>
              <a:t>интеграция</a:t>
            </a:r>
            <a:r>
              <a:rPr lang="en-US" sz="2800" cap="none" dirty="0">
                <a:solidFill>
                  <a:schemeClr val="bg1"/>
                </a:solidFill>
              </a:rPr>
              <a:t> </a:t>
            </a:r>
            <a:r>
              <a:rPr lang="ru-RU" sz="2800" cap="none" dirty="0">
                <a:solidFill>
                  <a:schemeClr val="bg1"/>
                </a:solidFill>
              </a:rPr>
              <a:t>нагрузочных тестов (3)</a:t>
            </a:r>
          </a:p>
        </p:txBody>
      </p:sp>
    </p:spTree>
    <p:extLst>
      <p:ext uri="{BB962C8B-B14F-4D97-AF65-F5344CB8AC3E}">
        <p14:creationId xmlns:p14="http://schemas.microsoft.com/office/powerpoint/2010/main" val="41121903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25205A4-168F-7DC9-76AA-565BCD543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319"/>
            <a:ext cx="12192000" cy="60192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D727D2DC-A7FD-3618-A402-5EED38F2DC2A}"/>
                  </a:ext>
                </a:extLst>
              </p14:cNvPr>
              <p14:cNvContentPartPr/>
              <p14:nvPr/>
            </p14:nvContentPartPr>
            <p14:xfrm>
              <a:off x="8991741" y="6472179"/>
              <a:ext cx="635760" cy="36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D727D2DC-A7FD-3618-A402-5EED38F2DC2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37741" y="6364539"/>
                <a:ext cx="7434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Рукописный ввод 23">
                <a:extLst>
                  <a:ext uri="{FF2B5EF4-FFF2-40B4-BE49-F238E27FC236}">
                    <a16:creationId xmlns:a16="http://schemas.microsoft.com/office/drawing/2014/main" id="{AAEF9C61-7619-804B-C700-D6A5BF227325}"/>
                  </a:ext>
                </a:extLst>
              </p14:cNvPr>
              <p14:cNvContentPartPr/>
              <p14:nvPr/>
            </p14:nvContentPartPr>
            <p14:xfrm>
              <a:off x="3738261" y="6499179"/>
              <a:ext cx="501120" cy="9720"/>
            </p14:xfrm>
          </p:contentPart>
        </mc:Choice>
        <mc:Fallback xmlns="">
          <p:pic>
            <p:nvPicPr>
              <p:cNvPr id="24" name="Рукописный ввод 23">
                <a:extLst>
                  <a:ext uri="{FF2B5EF4-FFF2-40B4-BE49-F238E27FC236}">
                    <a16:creationId xmlns:a16="http://schemas.microsoft.com/office/drawing/2014/main" id="{AAEF9C61-7619-804B-C700-D6A5BF22732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84261" y="6391539"/>
                <a:ext cx="60876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5" name="Рукописный ввод 24">
                <a:extLst>
                  <a:ext uri="{FF2B5EF4-FFF2-40B4-BE49-F238E27FC236}">
                    <a16:creationId xmlns:a16="http://schemas.microsoft.com/office/drawing/2014/main" id="{63E752D0-B470-FE9D-4D5B-15902DEC6170}"/>
                  </a:ext>
                </a:extLst>
              </p14:cNvPr>
              <p14:cNvContentPartPr/>
              <p14:nvPr/>
            </p14:nvContentPartPr>
            <p14:xfrm>
              <a:off x="7817061" y="6534099"/>
              <a:ext cx="949680" cy="19440"/>
            </p14:xfrm>
          </p:contentPart>
        </mc:Choice>
        <mc:Fallback xmlns="">
          <p:pic>
            <p:nvPicPr>
              <p:cNvPr id="25" name="Рукописный ввод 24">
                <a:extLst>
                  <a:ext uri="{FF2B5EF4-FFF2-40B4-BE49-F238E27FC236}">
                    <a16:creationId xmlns:a16="http://schemas.microsoft.com/office/drawing/2014/main" id="{63E752D0-B470-FE9D-4D5B-15902DEC617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63421" y="6426459"/>
                <a:ext cx="105732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BB90A1B6-9637-6E23-BEFD-3F3F2D0FA3E2}"/>
                  </a:ext>
                </a:extLst>
              </p14:cNvPr>
              <p14:cNvContentPartPr/>
              <p14:nvPr/>
            </p14:nvContentPartPr>
            <p14:xfrm>
              <a:off x="5055501" y="2374659"/>
              <a:ext cx="1695600" cy="2448720"/>
            </p14:xfrm>
          </p:contentPart>
        </mc:Choice>
        <mc:Fallback xmlns=""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BB90A1B6-9637-6E23-BEFD-3F3F2D0FA3E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01501" y="2266659"/>
                <a:ext cx="1803240" cy="266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8" name="Рукописный ввод 27">
                <a:extLst>
                  <a:ext uri="{FF2B5EF4-FFF2-40B4-BE49-F238E27FC236}">
                    <a16:creationId xmlns:a16="http://schemas.microsoft.com/office/drawing/2014/main" id="{590F43CA-2513-8125-1E4F-C805AC73E754}"/>
                  </a:ext>
                </a:extLst>
              </p14:cNvPr>
              <p14:cNvContentPartPr/>
              <p14:nvPr/>
            </p14:nvContentPartPr>
            <p14:xfrm>
              <a:off x="7180581" y="6517179"/>
              <a:ext cx="393840" cy="19080"/>
            </p14:xfrm>
          </p:contentPart>
        </mc:Choice>
        <mc:Fallback xmlns="">
          <p:pic>
            <p:nvPicPr>
              <p:cNvPr id="28" name="Рукописный ввод 27">
                <a:extLst>
                  <a:ext uri="{FF2B5EF4-FFF2-40B4-BE49-F238E27FC236}">
                    <a16:creationId xmlns:a16="http://schemas.microsoft.com/office/drawing/2014/main" id="{590F43CA-2513-8125-1E4F-C805AC73E75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26941" y="6409179"/>
                <a:ext cx="501480" cy="23472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96BD1EFD-333B-452A-5D9B-E93FF0F9EE26}"/>
              </a:ext>
            </a:extLst>
          </p:cNvPr>
          <p:cNvSpPr txBox="1"/>
          <p:nvPr/>
        </p:nvSpPr>
        <p:spPr>
          <a:xfrm>
            <a:off x="7646745" y="2927622"/>
            <a:ext cx="28867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В завершении теста время ответов сервера стало менее стабильным</a:t>
            </a:r>
          </a:p>
        </p:txBody>
      </p:sp>
      <p:sp>
        <p:nvSpPr>
          <p:cNvPr id="30" name="Стрелка: влево 29">
            <a:extLst>
              <a:ext uri="{FF2B5EF4-FFF2-40B4-BE49-F238E27FC236}">
                <a16:creationId xmlns:a16="http://schemas.microsoft.com/office/drawing/2014/main" id="{0B1C5744-2C2A-91B8-2ACC-F8679B1D7268}"/>
              </a:ext>
            </a:extLst>
          </p:cNvPr>
          <p:cNvSpPr/>
          <p:nvPr/>
        </p:nvSpPr>
        <p:spPr>
          <a:xfrm>
            <a:off x="6956463" y="3222812"/>
            <a:ext cx="690282" cy="41237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C8CC0617-1AC4-5D91-CB76-69506DCF3A87}"/>
                  </a:ext>
                </a:extLst>
              </p14:cNvPr>
              <p14:cNvContentPartPr/>
              <p14:nvPr/>
            </p14:nvContentPartPr>
            <p14:xfrm>
              <a:off x="698061" y="4383459"/>
              <a:ext cx="4995360" cy="88884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C8CC0617-1AC4-5D91-CB76-69506DCF3A8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89421" y="4374459"/>
                <a:ext cx="5013000" cy="9064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BC026B-DE58-8FE3-1397-EB17C56F571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229532"/>
            <a:ext cx="1715413" cy="64869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AF017CB-5D47-8840-1EA7-98D6E62616E5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2" y="229532"/>
            <a:ext cx="1423683" cy="616718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DB8E42F-682F-A555-B384-58105CA6D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6565" y="0"/>
            <a:ext cx="8122022" cy="1342773"/>
          </a:xfrm>
        </p:spPr>
        <p:txBody>
          <a:bodyPr>
            <a:normAutofit/>
          </a:bodyPr>
          <a:lstStyle/>
          <a:p>
            <a:r>
              <a:rPr lang="en-US" sz="2800" cap="none" dirty="0">
                <a:solidFill>
                  <a:schemeClr val="bg1"/>
                </a:solidFill>
              </a:rPr>
              <a:t>Jenkins-JMeter </a:t>
            </a:r>
            <a:r>
              <a:rPr lang="ru-RU" sz="2800" cap="none" dirty="0">
                <a:solidFill>
                  <a:schemeClr val="bg1"/>
                </a:solidFill>
              </a:rPr>
              <a:t>интеграция</a:t>
            </a:r>
            <a:r>
              <a:rPr lang="en-US" sz="2800" cap="none" dirty="0">
                <a:solidFill>
                  <a:schemeClr val="bg1"/>
                </a:solidFill>
              </a:rPr>
              <a:t> </a:t>
            </a:r>
            <a:r>
              <a:rPr lang="ru-RU" sz="2800" cap="none" dirty="0">
                <a:solidFill>
                  <a:schemeClr val="bg1"/>
                </a:solidFill>
              </a:rPr>
              <a:t>нагрузочных тестов (4)</a:t>
            </a:r>
          </a:p>
        </p:txBody>
      </p:sp>
    </p:spTree>
    <p:extLst>
      <p:ext uri="{BB962C8B-B14F-4D97-AF65-F5344CB8AC3E}">
        <p14:creationId xmlns:p14="http://schemas.microsoft.com/office/powerpoint/2010/main" val="15948216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482" y="284176"/>
            <a:ext cx="10282517" cy="1508760"/>
          </a:xfrm>
        </p:spPr>
        <p:txBody>
          <a:bodyPr>
            <a:normAutofit/>
          </a:bodyPr>
          <a:lstStyle/>
          <a:p>
            <a:r>
              <a:rPr lang="ru-RU" sz="3200" cap="none" dirty="0">
                <a:solidFill>
                  <a:schemeClr val="bg1"/>
                </a:solidFill>
              </a:rPr>
              <a:t>Автоматизация тестирования </a:t>
            </a:r>
            <a:r>
              <a:rPr lang="en-US" sz="3200" cap="none" dirty="0">
                <a:solidFill>
                  <a:schemeClr val="bg1"/>
                </a:solidFill>
              </a:rPr>
              <a:t>API</a:t>
            </a:r>
            <a:r>
              <a:rPr lang="ru-RU" sz="3200" cap="none" dirty="0">
                <a:solidFill>
                  <a:schemeClr val="bg1"/>
                </a:solidFill>
              </a:rPr>
              <a:t> с помощью </a:t>
            </a:r>
            <a:r>
              <a:rPr lang="en-US" sz="3200" cap="none" dirty="0">
                <a:solidFill>
                  <a:schemeClr val="bg1"/>
                </a:solidFill>
              </a:rPr>
              <a:t>Playwright </a:t>
            </a:r>
            <a:r>
              <a:rPr lang="ru-RU" sz="3200" cap="none" dirty="0">
                <a:solidFill>
                  <a:schemeClr val="bg1"/>
                </a:solidFill>
              </a:rPr>
              <a:t>+</a:t>
            </a:r>
            <a:r>
              <a:rPr lang="en-US" sz="3200" cap="none" dirty="0">
                <a:solidFill>
                  <a:schemeClr val="bg1"/>
                </a:solidFill>
              </a:rPr>
              <a:t>PyCharm</a:t>
            </a:r>
            <a:br>
              <a:rPr lang="ru-RU" sz="3200" cap="none" dirty="0">
                <a:solidFill>
                  <a:schemeClr val="bg1"/>
                </a:solidFill>
              </a:rPr>
            </a:br>
            <a:r>
              <a:rPr lang="en-US" sz="3200" cap="none" dirty="0">
                <a:solidFill>
                  <a:schemeClr val="bg1"/>
                </a:solidFill>
                <a:hlinkClick r:id="rId2"/>
              </a:rPr>
              <a:t>https://github.com/1ProtonDecay/Playwright_API_test</a:t>
            </a:r>
            <a:r>
              <a:rPr lang="en-US" sz="3200" cap="none" dirty="0">
                <a:solidFill>
                  <a:schemeClr val="bg1"/>
                </a:solidFill>
              </a:rPr>
              <a:t> </a:t>
            </a:r>
            <a:endParaRPr lang="ru-RU" sz="3200" cap="none" dirty="0">
              <a:solidFill>
                <a:schemeClr val="bg1"/>
              </a:solidFill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36E29E6C-2838-78C5-2D7B-1BADD9F72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59" y="1960988"/>
            <a:ext cx="6007100" cy="178510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  <a:t>#ТК#2. Выполнить авторизованный GET-запрос (позитив)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from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playwright.sync_api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import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sync_playwright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def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 pitchFamily="2" charset="0"/>
              </a:rPr>
              <a:t>test_API_1_TK_2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sync_playwright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{}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{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Authorization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Bearer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eyJhb</a:t>
            </a:r>
            <a:r>
              <a:rPr kumimoji="0" lang="en-US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……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R8lLcg'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playwright.request.new_context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base_url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'https://spb-classif.gate.petersburg.ru'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context.get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url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api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/v2/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datasets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/172/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versions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latest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data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/202/'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 pitchFamily="2" charset="0"/>
              </a:rPr>
              <a:t>print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assert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response.status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==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itchFamily="2" charset="0"/>
              </a:rPr>
              <a:t>200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assert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response.status_text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==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'OK'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DB697BD3-35A7-7CAD-CD59-7F9E50A19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59" y="3890151"/>
            <a:ext cx="6007100" cy="217028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  <a:t>#ТК#4. Запросить некорректный Content-Type заголовка ответа (негатив)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from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playwright.sync_api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import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sync_playwright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def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 pitchFamily="2" charset="0"/>
              </a:rPr>
              <a:t>test_API_1_TK_4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sync_playwright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{}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{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Authorization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Bearer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eyJhb</a:t>
            </a:r>
            <a:r>
              <a:rPr kumimoji="0" lang="en-US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……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R8lLcg'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playwright.request.new_context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base_url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'https://spb-classif.gate.petersburg.ru'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context.get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url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api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/v2/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datasets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/172/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versions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latest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data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/202/'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 pitchFamily="2" charset="0"/>
              </a:rPr>
              <a:t>print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try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response.headers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[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"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content-type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"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] !=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"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plain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"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except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 pitchFamily="2" charset="0"/>
              </a:rPr>
              <a:t>AssertionError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 pitchFamily="2" charset="0"/>
              </a:rPr>
              <a:t>print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Invalid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content-type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expected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response.headers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[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"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content-type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"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])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915C6FCE-A0F7-2028-2C8A-73FC1610FB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5701" y="1960988"/>
            <a:ext cx="5867399" cy="147732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  <a:t>#TK#5. Вызвать страницу с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  <a:t>невалидным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  <a:t> номером (негатив)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from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playwright.sync_api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import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sync_playwright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def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 pitchFamily="2" charset="0"/>
              </a:rPr>
              <a:t>test_API_2_TK_5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sync_playwright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{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'page'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'12'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{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Authorization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Bearer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eyJhb</a:t>
            </a:r>
            <a:r>
              <a:rPr kumimoji="0" lang="en-US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……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R8lLcg'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playwright.request.new_context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base_url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'https://spb-classif.gate.petersburg.ru'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context.get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url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api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/v2/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datasets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/128/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versions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latest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data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/149/'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 pitchFamily="2" charset="0"/>
              </a:rPr>
              <a:t>print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7BB6E4-EA85-52FB-E1DB-5A970CB6F471}"/>
              </a:ext>
            </a:extLst>
          </p:cNvPr>
          <p:cNvSpPr txBox="1"/>
          <p:nvPr/>
        </p:nvSpPr>
        <p:spPr>
          <a:xfrm>
            <a:off x="179292" y="6204492"/>
            <a:ext cx="12012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Эти тесты</a:t>
            </a:r>
            <a:r>
              <a:rPr lang="en-US" dirty="0"/>
              <a:t> API</a:t>
            </a:r>
            <a:r>
              <a:rPr lang="ru-RU" dirty="0"/>
              <a:t>, созданные в </a:t>
            </a:r>
            <a:r>
              <a:rPr lang="en-US" dirty="0"/>
              <a:t>Playwright</a:t>
            </a:r>
            <a:r>
              <a:rPr lang="ru-RU" dirty="0"/>
              <a:t>, по сути, повторяют функциональные тесты </a:t>
            </a:r>
            <a:r>
              <a:rPr lang="en-US" dirty="0"/>
              <a:t>API, </a:t>
            </a:r>
            <a:r>
              <a:rPr lang="ru-RU" dirty="0"/>
              <a:t>выполненные в </a:t>
            </a:r>
            <a:r>
              <a:rPr lang="en-US" dirty="0"/>
              <a:t>Postman.</a:t>
            </a:r>
            <a:endParaRPr lang="ru-RU" dirty="0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1FEF27A-FDA7-9E82-8FB2-9AE04F9D6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5701" y="3589616"/>
            <a:ext cx="5867399" cy="19389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  <a:t># TK#9. Передать координаты точки и лимит, сколько ближайших объектов нужно найти (позитив)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from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playwright.sync_api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import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sync_playwright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def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 pitchFamily="2" charset="0"/>
              </a:rPr>
              <a:t>test_API_3_TK_9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sync_playwright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{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'x'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'30.36652'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'y'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'60.00884'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'limit'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'1'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{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'Content-Type'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application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/x-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www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-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form-urlencoded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Authorization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Bearer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 eyJhbGciOiJIUzI1NiIsInR5cCI6IkpXVCJ9.eyJrZXkiOiJ2a2lkMDAwMDAwMDAwIiwiZXhwIjoxNjk0NDU1Mjg5fQ.3KGoatXYEPgjy7CFMObA3au7aZMdJzoTlHPm6TmPLtI'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playwright.request.new_context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base_url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'https://geointelect.gate.petersburg.ru'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context.post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url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nearest_recycling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get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 pitchFamily="2" charset="0"/>
              </a:rPr>
              <a:t>print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678509-E544-D996-4F1B-DC0B504B70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859" y="284176"/>
            <a:ext cx="850535" cy="64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58F9A25-E627-AEC8-1A67-E8015F51CBF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637" t="4143" r="14264" b="4143"/>
          <a:stretch/>
        </p:blipFill>
        <p:spPr>
          <a:xfrm>
            <a:off x="1035889" y="293343"/>
            <a:ext cx="651575" cy="63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874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0518" y="284176"/>
            <a:ext cx="10291482" cy="1508760"/>
          </a:xfrm>
        </p:spPr>
        <p:txBody>
          <a:bodyPr>
            <a:normAutofit/>
          </a:bodyPr>
          <a:lstStyle/>
          <a:p>
            <a:r>
              <a:rPr lang="ru-RU" sz="3200" cap="none" dirty="0">
                <a:solidFill>
                  <a:schemeClr val="bg1"/>
                </a:solidFill>
              </a:rPr>
              <a:t>Автоматизация тестирования </a:t>
            </a:r>
            <a:r>
              <a:rPr lang="en-US" sz="3200" cap="none" dirty="0">
                <a:solidFill>
                  <a:schemeClr val="bg1"/>
                </a:solidFill>
              </a:rPr>
              <a:t>API</a:t>
            </a:r>
            <a:r>
              <a:rPr lang="ru-RU" sz="3200" cap="none" dirty="0">
                <a:solidFill>
                  <a:schemeClr val="bg1"/>
                </a:solidFill>
              </a:rPr>
              <a:t> с помощью </a:t>
            </a:r>
            <a:r>
              <a:rPr lang="en-US" sz="3200" cap="none" dirty="0">
                <a:solidFill>
                  <a:schemeClr val="bg1"/>
                </a:solidFill>
              </a:rPr>
              <a:t>Playwright </a:t>
            </a:r>
            <a:r>
              <a:rPr lang="ru-RU" sz="3200" cap="none" dirty="0">
                <a:solidFill>
                  <a:schemeClr val="bg1"/>
                </a:solidFill>
              </a:rPr>
              <a:t>+</a:t>
            </a:r>
            <a:r>
              <a:rPr lang="en-US" sz="3200" cap="none" dirty="0">
                <a:solidFill>
                  <a:schemeClr val="bg1"/>
                </a:solidFill>
              </a:rPr>
              <a:t>PyCharm</a:t>
            </a:r>
            <a:br>
              <a:rPr lang="ru-RU" sz="3200" cap="none" dirty="0">
                <a:solidFill>
                  <a:schemeClr val="bg1"/>
                </a:solidFill>
              </a:rPr>
            </a:br>
            <a:r>
              <a:rPr lang="en-US" sz="3200" cap="none" dirty="0">
                <a:solidFill>
                  <a:schemeClr val="bg1"/>
                </a:solidFill>
                <a:hlinkClick r:id="rId2"/>
              </a:rPr>
              <a:t>https://github.com/1ProtonDecay/Playwright_API_test</a:t>
            </a:r>
            <a:r>
              <a:rPr lang="en-US" sz="3200" cap="none" dirty="0">
                <a:solidFill>
                  <a:schemeClr val="bg1"/>
                </a:solidFill>
              </a:rPr>
              <a:t> </a:t>
            </a:r>
            <a:endParaRPr lang="ru-RU" sz="3200" cap="none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C514CF-C365-9EBB-2149-C0BC4D008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2936"/>
            <a:ext cx="12192000" cy="49863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0B4974-1C23-97AB-AFB0-BDA98BAE29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859" y="284176"/>
            <a:ext cx="850535" cy="64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1BF8315-0AC7-BF79-7A85-E83CCBE89D2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637" t="4143" r="14264" b="4143"/>
          <a:stretch/>
        </p:blipFill>
        <p:spPr>
          <a:xfrm>
            <a:off x="1035889" y="293343"/>
            <a:ext cx="651575" cy="63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1315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4176"/>
            <a:ext cx="12192000" cy="1508760"/>
          </a:xfrm>
        </p:spPr>
        <p:txBody>
          <a:bodyPr/>
          <a:lstStyle/>
          <a:p>
            <a:pPr algn="ctr"/>
            <a:r>
              <a:rPr lang="ru-RU" cap="none" dirty="0">
                <a:solidFill>
                  <a:schemeClr val="bg1"/>
                </a:solidFill>
              </a:rPr>
              <a:t>Спасибо за внимание!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34CFFC3D-CFC4-77E3-1E20-B9AEDF489449}"/>
              </a:ext>
            </a:extLst>
          </p:cNvPr>
          <p:cNvGrpSpPr/>
          <p:nvPr/>
        </p:nvGrpSpPr>
        <p:grpSpPr>
          <a:xfrm>
            <a:off x="587458" y="4839572"/>
            <a:ext cx="3826349" cy="1624949"/>
            <a:chOff x="1546681" y="2040099"/>
            <a:chExt cx="3826349" cy="1624949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9C574F2B-1DF8-A8C7-A622-CD76227A2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64493" y="2560052"/>
              <a:ext cx="1104996" cy="11049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C02526-8ECA-D16D-887F-662DB55F06DC}"/>
                </a:ext>
              </a:extLst>
            </p:cNvPr>
            <p:cNvSpPr txBox="1"/>
            <p:nvPr/>
          </p:nvSpPr>
          <p:spPr>
            <a:xfrm>
              <a:off x="1935335" y="2040099"/>
              <a:ext cx="34376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https://github.com/1ProtonDecay</a:t>
              </a:r>
              <a:endParaRPr lang="ru-RU" dirty="0"/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428C9CDD-DD8D-B9A7-7635-5ECFB70B9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46681" y="2040099"/>
              <a:ext cx="388654" cy="388654"/>
            </a:xfrm>
            <a:prstGeom prst="rect">
              <a:avLst/>
            </a:prstGeom>
          </p:spPr>
        </p:pic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184F51AC-2BE3-48B2-394A-4112EF89147E}"/>
              </a:ext>
            </a:extLst>
          </p:cNvPr>
          <p:cNvGrpSpPr/>
          <p:nvPr/>
        </p:nvGrpSpPr>
        <p:grpSpPr>
          <a:xfrm>
            <a:off x="6423483" y="4839572"/>
            <a:ext cx="4984858" cy="1614600"/>
            <a:chOff x="6002141" y="3006494"/>
            <a:chExt cx="4984858" cy="1614600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E869A9B9-9D67-00D1-3802-EB970EB97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22951" y="3502703"/>
              <a:ext cx="1104997" cy="1118391"/>
            </a:xfrm>
            <a:prstGeom prst="rect">
              <a:avLst/>
            </a:prstGeom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A9BD86C-AAE7-78CE-8B60-443F736B8B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002141" y="3006494"/>
              <a:ext cx="388654" cy="391129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3C2FC0-8E62-8E8F-06D6-BFCFA5FB5D1F}"/>
                </a:ext>
              </a:extLst>
            </p:cNvPr>
            <p:cNvSpPr txBox="1"/>
            <p:nvPr/>
          </p:nvSpPr>
          <p:spPr>
            <a:xfrm>
              <a:off x="6463552" y="3022349"/>
              <a:ext cx="45234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https://cloud.mail.ru/public/BkKu/hwo9htB57</a:t>
              </a:r>
              <a:r>
                <a:rPr lang="ru-RU" dirty="0"/>
                <a:t> 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9D36770-AC1A-1302-108B-1C8996ECE603}"/>
              </a:ext>
            </a:extLst>
          </p:cNvPr>
          <p:cNvSpPr txBox="1"/>
          <p:nvPr/>
        </p:nvSpPr>
        <p:spPr>
          <a:xfrm>
            <a:off x="3630707" y="3980887"/>
            <a:ext cx="4455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/>
              <a:t>Ссылки на материалы: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0EBD24-E1BD-89A3-6D34-5333BF18601C}"/>
              </a:ext>
            </a:extLst>
          </p:cNvPr>
          <p:cNvSpPr txBox="1"/>
          <p:nvPr/>
        </p:nvSpPr>
        <p:spPr>
          <a:xfrm>
            <a:off x="421341" y="2506648"/>
            <a:ext cx="117079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Проработать новые сценарии тестирования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, как ручного, так и автоматизированного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Углубить и расширить теоретические знания в области НТ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Провести нагрузочное тестирование крупных веб-сайтов со сложными сценариями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Приступить к изучению новых инструментов НТ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919F4B-3D71-CAF4-57AE-93A9509BE609}"/>
              </a:ext>
            </a:extLst>
          </p:cNvPr>
          <p:cNvSpPr txBox="1"/>
          <p:nvPr/>
        </p:nvSpPr>
        <p:spPr>
          <a:xfrm>
            <a:off x="3630707" y="1940350"/>
            <a:ext cx="4455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/>
              <a:t>Предстоящие задачи:</a:t>
            </a:r>
          </a:p>
        </p:txBody>
      </p:sp>
    </p:spTree>
    <p:extLst>
      <p:ext uri="{BB962C8B-B14F-4D97-AF65-F5344CB8AC3E}">
        <p14:creationId xmlns:p14="http://schemas.microsoft.com/office/powerpoint/2010/main" val="2193947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Описание портала «Цифровой Петербург»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A3944BD-7E92-70A8-A2A8-408C30ADF9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6184" y="1362189"/>
            <a:ext cx="6391096" cy="549581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18DA671-486F-4BCB-DE0D-71A598308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88" y="4442237"/>
            <a:ext cx="6391096" cy="22839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656669-CEAA-0137-3C46-C1B8BF58B411}"/>
              </a:ext>
            </a:extLst>
          </p:cNvPr>
          <p:cNvSpPr txBox="1"/>
          <p:nvPr/>
        </p:nvSpPr>
        <p:spPr>
          <a:xfrm>
            <a:off x="135949" y="2415763"/>
            <a:ext cx="50202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Пример интерфейса раздела портала «Цифровой Петербург» для разработчиков и документации открытых </a:t>
            </a:r>
            <a:r>
              <a:rPr lang="en-US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API </a:t>
            </a:r>
            <a:r>
              <a:rPr lang="ru-RU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 </a:t>
            </a:r>
            <a:r>
              <a:rPr lang="en-US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Swagger</a:t>
            </a:r>
            <a:endParaRPr lang="ru-RU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294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Виды тестирования (1)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2FC83B-DCB0-48F9-17EB-542AD6A21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25" y="1290673"/>
            <a:ext cx="10417443" cy="563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290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Виды тестирования (2)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FF573-309F-3B9A-82FD-6F0CD9A95119}"/>
              </a:ext>
            </a:extLst>
          </p:cNvPr>
          <p:cNvSpPr txBox="1"/>
          <p:nvPr/>
        </p:nvSpPr>
        <p:spPr>
          <a:xfrm>
            <a:off x="468795" y="4647496"/>
            <a:ext cx="114871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Примечание! В рамках учебного проекта я решил реализовать </a:t>
            </a:r>
            <a:r>
              <a:rPr lang="ru-RU" u="sng" dirty="0">
                <a:latin typeface="Arial" panose="020B0604020202020204" pitchFamily="34" charset="0"/>
                <a:cs typeface="Arial" panose="020B0604020202020204" pitchFamily="34" charset="0"/>
              </a:rPr>
              <a:t>только уникальные, неповторяющиеся проверки, как позитивные, так и негативные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. Поэтому тест-сюиты содержат небольшое количество тест-кейсов и они распределены по различным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</a:p>
          <a:p>
            <a:pPr algn="just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Почему я сначала использую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Postman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 лишь потом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k6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JMeter?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Цель моей работы — </a:t>
            </a:r>
            <a:r>
              <a:rPr lang="ru-RU" u="sng" dirty="0">
                <a:latin typeface="Arial" panose="020B0604020202020204" pitchFamily="34" charset="0"/>
                <a:cs typeface="Arial" panose="020B0604020202020204" pitchFamily="34" charset="0"/>
              </a:rPr>
              <a:t>комплексно изучить и продемонстрировать навыки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владения инструментами функционального и нефункционального тестирования бэкенда. Прежде чем нагружать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, я решил проверить как они вообще работают. И проверил это, используя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Postman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Playwright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CC10BE-8AA4-AD58-4581-31464F69DE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0"/>
          <a:stretch/>
        </p:blipFill>
        <p:spPr>
          <a:xfrm>
            <a:off x="0" y="1454962"/>
            <a:ext cx="12208690" cy="319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05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554" y="284176"/>
            <a:ext cx="11363404" cy="1508760"/>
          </a:xfrm>
        </p:spPr>
        <p:txBody>
          <a:bodyPr/>
          <a:lstStyle/>
          <a:p>
            <a:pPr algn="ctr"/>
            <a:r>
              <a:rPr lang="ru-RU" cap="none" dirty="0">
                <a:solidFill>
                  <a:schemeClr val="bg1"/>
                </a:solidFill>
              </a:rPr>
              <a:t>Интеграция нагрузочных тестов в системы </a:t>
            </a:r>
            <a:r>
              <a:rPr lang="en-US" cap="none" dirty="0">
                <a:solidFill>
                  <a:schemeClr val="bg1"/>
                </a:solidFill>
              </a:rPr>
              <a:t>CI/CD</a:t>
            </a:r>
            <a:endParaRPr lang="ru-RU" cap="none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FF573-309F-3B9A-82FD-6F0CD9A95119}"/>
              </a:ext>
            </a:extLst>
          </p:cNvPr>
          <p:cNvSpPr txBox="1"/>
          <p:nvPr/>
        </p:nvSpPr>
        <p:spPr>
          <a:xfrm>
            <a:off x="243807" y="4659449"/>
            <a:ext cx="11487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Примечание! В рамках учебного проекта на примере одной из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демонстрируются базовые и простейшие возможности автоматизации нагрузочных тестов. Все-таки, это не является основной задачей работы, а лишь задел на будущее углубление и расширение знаний и навыков.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025706-6381-D7B9-A803-2202029B0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7112"/>
            <a:ext cx="12325629" cy="247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90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Инструменты и окружение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FB14130-ABAF-4D62-774B-8B5CF31FA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633" y="1858372"/>
            <a:ext cx="1196459" cy="41397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1492D99-1B56-C4D5-3A57-B4E321884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4451" y="1858372"/>
            <a:ext cx="1079693" cy="41946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4E63CD0-A2CE-C259-B81F-CEA9A4817AD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762"/>
          <a:stretch/>
        </p:blipFill>
        <p:spPr>
          <a:xfrm>
            <a:off x="8797556" y="2342610"/>
            <a:ext cx="649247" cy="647616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13A8AD8-EDF2-E5D7-97FF-76BFC1BC5E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0730" y="3040920"/>
            <a:ext cx="1715413" cy="648698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97062830-3EDD-49E5-8BF1-0851A8A67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3522" y="2362013"/>
            <a:ext cx="649247" cy="626112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426967F-2682-CE4E-D15D-96BC96A5A58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97556" y="3743552"/>
            <a:ext cx="1423683" cy="616718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9C2565C8-3EA6-6949-F116-23674793AB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63179" y="3743552"/>
            <a:ext cx="1531591" cy="61671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0621207-B14B-7995-96FA-A8D1E7C79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90633" y="4415175"/>
            <a:ext cx="850535" cy="64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1FEBECA-893D-16DE-B43F-BC17084D33D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637" t="4143" r="14264" b="4143"/>
          <a:stretch/>
        </p:blipFill>
        <p:spPr>
          <a:xfrm>
            <a:off x="9738663" y="4424342"/>
            <a:ext cx="651575" cy="63036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3452FE8-FBF0-EDD1-EC94-0C177F06B1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97556" y="3049507"/>
            <a:ext cx="771633" cy="64779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070C5A2-AE7A-AD75-BBA6-0960A4D578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" y="1338470"/>
            <a:ext cx="8648693" cy="55580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D3B59E-5282-1C53-18A9-F503A862750D}"/>
              </a:ext>
            </a:extLst>
          </p:cNvPr>
          <p:cNvSpPr txBox="1"/>
          <p:nvPr/>
        </p:nvSpPr>
        <p:spPr>
          <a:xfrm>
            <a:off x="217625" y="4578017"/>
            <a:ext cx="1970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Версии ПО актуальны на период тестирования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29227370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каймление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TM03090430[[fn=Окаймление]]</Template>
  <TotalTime>3358</TotalTime>
  <Words>3248</Words>
  <Application>Microsoft Office PowerPoint</Application>
  <PresentationFormat>Широкоэкранный</PresentationFormat>
  <Paragraphs>285</Paragraphs>
  <Slides>47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47</vt:i4>
      </vt:variant>
    </vt:vector>
  </HeadingPairs>
  <TitlesOfParts>
    <vt:vector size="53" baseType="lpstr">
      <vt:lpstr>Arial</vt:lpstr>
      <vt:lpstr>Arial Unicode MS</vt:lpstr>
      <vt:lpstr>Consolas</vt:lpstr>
      <vt:lpstr>Corbel</vt:lpstr>
      <vt:lpstr>Wingdings</vt:lpstr>
      <vt:lpstr>Окаймление</vt:lpstr>
      <vt:lpstr>Дипломный проект: Тестирование сервисов web-сервера «Цифровой Петербург»</vt:lpstr>
      <vt:lpstr>Обо мне</vt:lpstr>
      <vt:lpstr>Цели и задачи проекта</vt:lpstr>
      <vt:lpstr>Описание портала «Цифровой Петербург»</vt:lpstr>
      <vt:lpstr>Описание портала «Цифровой Петербург»</vt:lpstr>
      <vt:lpstr>Виды тестирования (1)</vt:lpstr>
      <vt:lpstr>Виды тестирования (2)</vt:lpstr>
      <vt:lpstr>Интеграция нагрузочных тестов в системы CI/CD</vt:lpstr>
      <vt:lpstr>Инструменты и окружение</vt:lpstr>
      <vt:lpstr>Разбор тест-кейсов. Попробуем «постучаться» на сервер без авторизации.</vt:lpstr>
      <vt:lpstr>Разбор тест-кейсов. Начнем с позитивной проверки. </vt:lpstr>
      <vt:lpstr>Разбор тест-кейсов. Используем сниппеты.</vt:lpstr>
      <vt:lpstr>Разбор тест-кейсов. Выполним негативную проверку с помощью сниппета</vt:lpstr>
      <vt:lpstr>Разбор тест-кейсов. Проверим пагинацию.</vt:lpstr>
      <vt:lpstr>Разбор тест-кейсов. Подменим протокол.</vt:lpstr>
      <vt:lpstr>Разбор тест-кейсов. Проверим время отклика сниппетом.</vt:lpstr>
      <vt:lpstr>Разбор тест-кейсов. «Поломаем» end-point</vt:lpstr>
      <vt:lpstr>Разбор тест-кейсов. Перейдем к методу POST</vt:lpstr>
      <vt:lpstr>Разбор тест-кейсов. «Запутаем» сервер некорректными координатами.</vt:lpstr>
      <vt:lpstr>Разбор тест-кейсов. «Обманем» сервер отрицательным числом.</vt:lpstr>
      <vt:lpstr>Итоги функционального тестирования API в Postman https://github.com/1ProtonDecay/Postman-collection.git  </vt:lpstr>
      <vt:lpstr>Отразим результаты тестов в Qase https://app.qase.io/public/report/86fdc16da69ce1a08b6b6acc3626e57c22aedd37</vt:lpstr>
      <vt:lpstr>Зафиксируем баги в Youtrack https://1protondecay.youtrack.cloud/projects/dd0e0e67-26ac-44fb-89f5-6079ae824675 </vt:lpstr>
      <vt:lpstr>Разбор нагрузочных тестов. Проверим стабильность функционирования API (на примере API №1) https://github.com/1ProtonDecay/k6.git </vt:lpstr>
      <vt:lpstr>Разбор нагрузочных тестов. Проверим стабильность функционирования API (на примере API №1) https://github.com/1ProtonDecay/k6.git </vt:lpstr>
      <vt:lpstr>Разбор нагрузочных тестов. Проверим стабильность функционирования API (на примере API №1) https://github.com/1ProtonDecay/JMeter-Repository.git </vt:lpstr>
      <vt:lpstr>Разбор нагрузочных тестов. Проверим стабильность функционирования API (на примере API №1) https://github.com/1ProtonDecay/JMeter-Repository.git </vt:lpstr>
      <vt:lpstr>Разбор нагрузочных тестов. Проверим плавную модель нагрузки (на примере API №1) https://github.com/1ProtonDecay/k6.git </vt:lpstr>
      <vt:lpstr>Разбор нагрузочных тестов. Проверим плавную модель нагрузки (на примере API №1) https://github.com/1ProtonDecay/k6.git </vt:lpstr>
      <vt:lpstr>Разбор нагрузочных тестов. Проверим плавную модель нагрузки (на примере API №1) https://github.com/1ProtonDecay/JMeter-Repository.git </vt:lpstr>
      <vt:lpstr>Разбор нагрузочных тестов. Проверим плавную модель нагрузки (на примере API №1) https://github.com/1ProtonDecay/JMeter-Repository.git </vt:lpstr>
      <vt:lpstr>Разбор нагрузочных тестов. Попробуем ступенчатую модель нагрузки (на примере API №2) https://github.com/1ProtonDecay/k6.git </vt:lpstr>
      <vt:lpstr>Разбор нагрузочных тестов. Попробуем ступенчатую модель нагрузки (на примере API №2) https://github.com/1ProtonDecay/k6.git </vt:lpstr>
      <vt:lpstr>Разбор нагрузочных тестов. Попробуем ступенчатую модель нагрузки (на примере API №2) https://github.com/1ProtonDecay/JMeter-Repository.git </vt:lpstr>
      <vt:lpstr>Разбор нагрузочных тестов. Попробуем ступенчатую модель нагрузки (на примере API №2) https://github.com/1ProtonDecay/JMeter-Repository.git </vt:lpstr>
      <vt:lpstr>Итоги нефункционального нагрузочного тестирования API в k6 и JMeter https://github.com/1ProtonDecay/JMeter-Repository.git https://github.com/1ProtonDecay/k6.git </vt:lpstr>
      <vt:lpstr>Azure DevOps-JMeter-GitHub интеграция нагрузочных тестов (1)</vt:lpstr>
      <vt:lpstr>Azure DevOps-JMeter-GitHub интеграция нагрузочных тестов (2)</vt:lpstr>
      <vt:lpstr>Azure DevOps-JMeter-GitHub интеграция нагрузочных тестов (3)</vt:lpstr>
      <vt:lpstr>Azure DevOps-JMeter-GitHub интеграция нагрузочных тестов (4)</vt:lpstr>
      <vt:lpstr>Jenkins-JMeter интеграция нагрузочных тестов (1)</vt:lpstr>
      <vt:lpstr>Презентация PowerPoint</vt:lpstr>
      <vt:lpstr>Jenkins-JMeter интеграция нагрузочных тестов (3)</vt:lpstr>
      <vt:lpstr>Jenkins-JMeter интеграция нагрузочных тестов (4)</vt:lpstr>
      <vt:lpstr>Автоматизация тестирования API с помощью Playwright +PyCharm https://github.com/1ProtonDecay/Playwright_API_test </vt:lpstr>
      <vt:lpstr>Автоматизация тестирования API с помощью Playwright +PyCharm https://github.com/1ProtonDecay/Playwright_API_test 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Тестирование сервисов web-сервера «Цифровой Петербург"</dc:title>
  <dc:creator>Name Surname</dc:creator>
  <cp:lastModifiedBy>Name Surname</cp:lastModifiedBy>
  <cp:revision>83</cp:revision>
  <dcterms:created xsi:type="dcterms:W3CDTF">2023-05-12T07:16:06Z</dcterms:created>
  <dcterms:modified xsi:type="dcterms:W3CDTF">2023-09-29T18:09:27Z</dcterms:modified>
</cp:coreProperties>
</file>